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78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73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60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05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69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97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14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0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6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51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CF0E-DF19-43D8-A40A-2F8231BF6373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0F1-FA17-48BC-B977-AF454BBB36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00608" y="2708920"/>
            <a:ext cx="10801200" cy="44644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-252536" y="-171400"/>
            <a:ext cx="10009112" cy="19442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STUDIEVAARDIGHEDEN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i="1" dirty="0" smtClean="0"/>
              <a:t>VRAAG HET DE EXPERTS</a:t>
            </a:r>
            <a:endParaRPr lang="nl-NL" sz="40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680" y="1988840"/>
            <a:ext cx="8686800" cy="41373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nl-NL" b="1" dirty="0" smtClean="0"/>
              <a:t>24 januari 		15:00-17:00 		G3.10</a:t>
            </a:r>
          </a:p>
          <a:p>
            <a:endParaRPr lang="nl-NL" dirty="0"/>
          </a:p>
          <a:p>
            <a:pPr marL="0" indent="0" algn="ctr">
              <a:buNone/>
            </a:pPr>
            <a:r>
              <a:rPr lang="nl-NL" b="1" dirty="0" smtClean="0"/>
              <a:t>21 </a:t>
            </a:r>
            <a:r>
              <a:rPr lang="nl-NL" b="1" dirty="0" smtClean="0"/>
              <a:t>EXPERTS OP HET GEBIED VAN: </a:t>
            </a:r>
          </a:p>
          <a:p>
            <a:pPr marL="457200" lvl="1" indent="0" algn="ctr">
              <a:buNone/>
            </a:pPr>
            <a:r>
              <a:rPr lang="nl-NL" b="1" dirty="0" smtClean="0"/>
              <a:t>plannen, motivatie, discipline, studeervaardigheden</a:t>
            </a:r>
          </a:p>
          <a:p>
            <a:pPr>
              <a:buFont typeface="Arial" panose="020B0604020202020204" pitchFamily="34" charset="0"/>
              <a:buChar char="»"/>
            </a:pPr>
            <a:endParaRPr lang="nl-NL" dirty="0"/>
          </a:p>
          <a:p>
            <a:pPr marL="0" indent="0" algn="ctr">
              <a:buNone/>
            </a:pPr>
            <a:r>
              <a:rPr lang="nl-NL" sz="3600" dirty="0" smtClean="0"/>
              <a:t>Vraag experts uit </a:t>
            </a:r>
            <a:r>
              <a:rPr lang="nl-NL" sz="3600" i="1" dirty="0" smtClean="0"/>
              <a:t>Grip </a:t>
            </a:r>
            <a:r>
              <a:rPr lang="nl-NL" sz="3600" i="1" dirty="0" smtClean="0"/>
              <a:t>op je studie </a:t>
            </a:r>
            <a:r>
              <a:rPr lang="nl-NL" sz="3600" dirty="0" smtClean="0"/>
              <a:t>naar de b</a:t>
            </a:r>
            <a:r>
              <a:rPr lang="nl-NL" sz="3600" dirty="0" smtClean="0"/>
              <a:t>este </a:t>
            </a:r>
            <a:r>
              <a:rPr lang="nl-NL" sz="3600" dirty="0"/>
              <a:t>TIPS &amp; </a:t>
            </a:r>
            <a:r>
              <a:rPr lang="nl-NL" sz="3600" dirty="0" smtClean="0"/>
              <a:t>TRICKS voor het aanpakken van je studie.</a:t>
            </a:r>
            <a:endParaRPr lang="nl-NL" sz="3600" dirty="0" smtClean="0"/>
          </a:p>
        </p:txBody>
      </p:sp>
    </p:spTree>
    <p:extLst>
      <p:ext uri="{BB962C8B-B14F-4D97-AF65-F5344CB8AC3E}">
        <p14:creationId xmlns:p14="http://schemas.microsoft.com/office/powerpoint/2010/main" val="13076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STUDIEVAARDIGHEDEN VRAAG HET DE EXPERTS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Studievaardigheden Vraag het de experts</dc:title>
  <dc:creator>Brit</dc:creator>
  <cp:lastModifiedBy>Brit</cp:lastModifiedBy>
  <cp:revision>4</cp:revision>
  <dcterms:created xsi:type="dcterms:W3CDTF">2017-12-15T16:51:52Z</dcterms:created>
  <dcterms:modified xsi:type="dcterms:W3CDTF">2017-12-18T10:58:05Z</dcterms:modified>
</cp:coreProperties>
</file>