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7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7DCD0-8EA0-4663-9C18-FA661954B541}" type="datetimeFigureOut">
              <a:rPr lang="nl-NL" smtClean="0"/>
              <a:t>17-10-2017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6D9DC-D6F3-455F-856D-5997D761040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50737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7DCD0-8EA0-4663-9C18-FA661954B541}" type="datetimeFigureOut">
              <a:rPr lang="nl-NL" smtClean="0"/>
              <a:t>17-10-2017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6D9DC-D6F3-455F-856D-5997D761040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90688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7DCD0-8EA0-4663-9C18-FA661954B541}" type="datetimeFigureOut">
              <a:rPr lang="nl-NL" smtClean="0"/>
              <a:t>17-10-2017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6D9DC-D6F3-455F-856D-5997D761040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04119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7DCD0-8EA0-4663-9C18-FA661954B541}" type="datetimeFigureOut">
              <a:rPr lang="nl-NL" smtClean="0"/>
              <a:t>17-10-2017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6D9DC-D6F3-455F-856D-5997D761040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20322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7DCD0-8EA0-4663-9C18-FA661954B541}" type="datetimeFigureOut">
              <a:rPr lang="nl-NL" smtClean="0"/>
              <a:t>17-10-2017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6D9DC-D6F3-455F-856D-5997D761040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92051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7DCD0-8EA0-4663-9C18-FA661954B541}" type="datetimeFigureOut">
              <a:rPr lang="nl-NL" smtClean="0"/>
              <a:t>17-10-2017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6D9DC-D6F3-455F-856D-5997D761040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68267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7DCD0-8EA0-4663-9C18-FA661954B541}" type="datetimeFigureOut">
              <a:rPr lang="nl-NL" smtClean="0"/>
              <a:t>17-10-2017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6D9DC-D6F3-455F-856D-5997D761040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99835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7DCD0-8EA0-4663-9C18-FA661954B541}" type="datetimeFigureOut">
              <a:rPr lang="nl-NL" smtClean="0"/>
              <a:t>17-10-2017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6D9DC-D6F3-455F-856D-5997D761040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07680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7DCD0-8EA0-4663-9C18-FA661954B541}" type="datetimeFigureOut">
              <a:rPr lang="nl-NL" smtClean="0"/>
              <a:t>17-10-2017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6D9DC-D6F3-455F-856D-5997D761040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42363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7DCD0-8EA0-4663-9C18-FA661954B541}" type="datetimeFigureOut">
              <a:rPr lang="nl-NL" smtClean="0"/>
              <a:t>17-10-2017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6D9DC-D6F3-455F-856D-5997D761040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61695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7DCD0-8EA0-4663-9C18-FA661954B541}" type="datetimeFigureOut">
              <a:rPr lang="nl-NL" smtClean="0"/>
              <a:t>17-10-2017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6D9DC-D6F3-455F-856D-5997D761040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51349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7DCD0-8EA0-4663-9C18-FA661954B541}" type="datetimeFigureOut">
              <a:rPr lang="nl-NL" smtClean="0"/>
              <a:t>17-10-2017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6D9DC-D6F3-455F-856D-5997D761040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44300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s.mesman@uva.nl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Beroepsoriëntatie gids 2017-2018</a:t>
            </a:r>
            <a:endParaRPr lang="nl-NL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l-NL" dirty="0" smtClean="0"/>
              <a:t>Heb je een leuk idee voor een illustratie of foto voor de voorkant van de BO-gids, en/of een goed idee voor de naam van het boekje...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Mail deze dan </a:t>
            </a:r>
            <a:r>
              <a:rPr lang="nl-NL" b="1" u="sng" dirty="0" smtClean="0"/>
              <a:t>voor 20 november</a:t>
            </a:r>
            <a:r>
              <a:rPr lang="nl-NL" dirty="0" smtClean="0"/>
              <a:t> naar </a:t>
            </a:r>
            <a:r>
              <a:rPr lang="nl-NL" b="1" dirty="0" smtClean="0">
                <a:hlinkClick r:id="rId2"/>
              </a:rPr>
              <a:t>s.mesman@uva.nl</a:t>
            </a: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De beste ideeën worden gebruikt voor de BO-gids van dit jaar</a:t>
            </a: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348880"/>
            <a:ext cx="4317915" cy="2971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37012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50</Words>
  <Application>Microsoft Office PowerPoint</Application>
  <PresentationFormat>On-screen Show (4:3)</PresentationFormat>
  <Paragraphs>6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Beroepsoriëntatie gids 2017-2018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Beroepsoriëntatie</dc:title>
  <dc:creator>Simone Mesman</dc:creator>
  <cp:lastModifiedBy>Simone Mesman</cp:lastModifiedBy>
  <cp:revision>3</cp:revision>
  <dcterms:created xsi:type="dcterms:W3CDTF">2017-10-17T12:31:33Z</dcterms:created>
  <dcterms:modified xsi:type="dcterms:W3CDTF">2017-10-17T15:14:10Z</dcterms:modified>
</cp:coreProperties>
</file>