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55A8A-B65B-4B09-B252-B99027AA61F8}" type="datetimeFigureOut">
              <a:rPr lang="en-NL" smtClean="0"/>
              <a:t>06/08/2020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230B3-2462-49C1-960A-148B52B35263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1722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8A02F1-A597-454C-8CB6-BC433C7FDB07}" type="datetimeFigureOut">
              <a:rPr lang="en-NL" smtClean="0"/>
              <a:t>06/08/2020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76F8CF3-7FAC-441D-9B35-059B02D30D6D}" type="slidenum">
              <a:rPr lang="en-NL" smtClean="0"/>
              <a:t>‹nr.›</a:t>
            </a:fld>
            <a:endParaRPr lang="en-NL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359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2F1-A597-454C-8CB6-BC433C7FDB07}" type="datetimeFigureOut">
              <a:rPr lang="en-NL" smtClean="0"/>
              <a:t>06/08/2020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8CF3-7FAC-441D-9B35-059B02D30D6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8248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2F1-A597-454C-8CB6-BC433C7FDB07}" type="datetimeFigureOut">
              <a:rPr lang="en-NL" smtClean="0"/>
              <a:t>06/08/2020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8CF3-7FAC-441D-9B35-059B02D30D6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84759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2F1-A597-454C-8CB6-BC433C7FDB07}" type="datetimeFigureOut">
              <a:rPr lang="en-NL" smtClean="0"/>
              <a:t>06/08/2020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8CF3-7FAC-441D-9B35-059B02D30D6D}" type="slidenum">
              <a:rPr lang="en-NL" smtClean="0"/>
              <a:t>‹nr.›</a:t>
            </a:fld>
            <a:endParaRPr lang="en-NL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6538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2F1-A597-454C-8CB6-BC433C7FDB07}" type="datetimeFigureOut">
              <a:rPr lang="en-NL" smtClean="0"/>
              <a:t>06/08/2020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8CF3-7FAC-441D-9B35-059B02D30D6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8789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2F1-A597-454C-8CB6-BC433C7FDB07}" type="datetimeFigureOut">
              <a:rPr lang="en-NL" smtClean="0"/>
              <a:t>06/08/2020</a:t>
            </a:fld>
            <a:endParaRPr lang="en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8CF3-7FAC-441D-9B35-059B02D30D6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8518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2F1-A597-454C-8CB6-BC433C7FDB07}" type="datetimeFigureOut">
              <a:rPr lang="en-NL" smtClean="0"/>
              <a:t>06/08/2020</a:t>
            </a:fld>
            <a:endParaRPr lang="en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8CF3-7FAC-441D-9B35-059B02D30D6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29605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2F1-A597-454C-8CB6-BC433C7FDB07}" type="datetimeFigureOut">
              <a:rPr lang="en-NL" smtClean="0"/>
              <a:t>06/08/2020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8CF3-7FAC-441D-9B35-059B02D30D6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83896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2F1-A597-454C-8CB6-BC433C7FDB07}" type="datetimeFigureOut">
              <a:rPr lang="en-NL" smtClean="0"/>
              <a:t>06/08/2020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8CF3-7FAC-441D-9B35-059B02D30D6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9725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2F1-A597-454C-8CB6-BC433C7FDB07}" type="datetimeFigureOut">
              <a:rPr lang="en-NL" smtClean="0"/>
              <a:t>06/08/2020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8CF3-7FAC-441D-9B35-059B02D30D6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2985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2F1-A597-454C-8CB6-BC433C7FDB07}" type="datetimeFigureOut">
              <a:rPr lang="en-NL" smtClean="0"/>
              <a:t>06/08/2020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8CF3-7FAC-441D-9B35-059B02D30D6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4592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2F1-A597-454C-8CB6-BC433C7FDB07}" type="datetimeFigureOut">
              <a:rPr lang="en-NL" smtClean="0"/>
              <a:t>06/08/2020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8CF3-7FAC-441D-9B35-059B02D30D6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6975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2F1-A597-454C-8CB6-BC433C7FDB07}" type="datetimeFigureOut">
              <a:rPr lang="en-NL" smtClean="0"/>
              <a:t>06/08/2020</a:t>
            </a:fld>
            <a:endParaRPr lang="en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8CF3-7FAC-441D-9B35-059B02D30D6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9499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2F1-A597-454C-8CB6-BC433C7FDB07}" type="datetimeFigureOut">
              <a:rPr lang="en-NL" smtClean="0"/>
              <a:t>06/08/2020</a:t>
            </a:fld>
            <a:endParaRPr lang="en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8CF3-7FAC-441D-9B35-059B02D30D6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2573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2F1-A597-454C-8CB6-BC433C7FDB07}" type="datetimeFigureOut">
              <a:rPr lang="en-NL" smtClean="0"/>
              <a:t>06/08/2020</a:t>
            </a:fld>
            <a:endParaRPr lang="en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8CF3-7FAC-441D-9B35-059B02D30D6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1793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2F1-A597-454C-8CB6-BC433C7FDB07}" type="datetimeFigureOut">
              <a:rPr lang="en-NL" smtClean="0"/>
              <a:t>06/08/2020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8CF3-7FAC-441D-9B35-059B02D30D6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468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02F1-A597-454C-8CB6-BC433C7FDB07}" type="datetimeFigureOut">
              <a:rPr lang="en-NL" smtClean="0"/>
              <a:t>06/08/2020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8CF3-7FAC-441D-9B35-059B02D30D6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573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8A02F1-A597-454C-8CB6-BC433C7FDB07}" type="datetimeFigureOut">
              <a:rPr lang="en-NL" smtClean="0"/>
              <a:t>06/08/2020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6F8CF3-7FAC-441D-9B35-059B02D30D6D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4903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2CF72-69CA-482F-A19A-65C5D531D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35536" y="270130"/>
            <a:ext cx="7533524" cy="1067715"/>
          </a:xfrm>
        </p:spPr>
        <p:txBody>
          <a:bodyPr anchor="t" anchorCtr="0">
            <a:normAutofit fontScale="90000"/>
          </a:bodyPr>
          <a:lstStyle/>
          <a:p>
            <a:pPr algn="ctr"/>
            <a:r>
              <a:rPr lang="en-US" dirty="0"/>
              <a:t>Award ceremony</a:t>
            </a:r>
            <a:endParaRPr lang="en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652CF2-6832-428F-BA93-74678AE3D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2544118" y="1834279"/>
            <a:ext cx="3188427" cy="55033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2000" dirty="0"/>
              <a:t>And the nominees are: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Noa &amp; Luuk (P3)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Puck &amp; </a:t>
            </a:r>
            <a:r>
              <a:rPr lang="en-US" sz="2000" dirty="0" err="1"/>
              <a:t>Sylvana</a:t>
            </a:r>
            <a:r>
              <a:rPr lang="en-US" sz="2000" dirty="0"/>
              <a:t> (p9)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Imme &amp; Pia (P5)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Anna &amp; Noor (P8)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Irina &amp; </a:t>
            </a:r>
            <a:r>
              <a:rPr lang="en-US" sz="2000" dirty="0" err="1"/>
              <a:t>Mijke</a:t>
            </a:r>
            <a:r>
              <a:rPr lang="en-US" sz="2000" dirty="0"/>
              <a:t> (P4)</a:t>
            </a:r>
          </a:p>
          <a:p>
            <a:pPr algn="ctr">
              <a:spcBef>
                <a:spcPts val="0"/>
              </a:spcBef>
            </a:pPr>
            <a:r>
              <a:rPr lang="en-US" sz="2000" dirty="0"/>
              <a:t>Kiki &amp; Lotte (P10)</a:t>
            </a:r>
            <a:endParaRPr lang="en-NL" sz="2000" dirty="0"/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60306705-B4C9-41D0-A2DC-B2AD8855379C}"/>
              </a:ext>
            </a:extLst>
          </p:cNvPr>
          <p:cNvSpPr txBox="1"/>
          <p:nvPr/>
        </p:nvSpPr>
        <p:spPr>
          <a:xfrm rot="21440171">
            <a:off x="5778645" y="3754874"/>
            <a:ext cx="1177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dr. Jolien Francken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15E00E9F-9753-432E-A1C2-A8AEF9B11BAB}"/>
              </a:ext>
            </a:extLst>
          </p:cNvPr>
          <p:cNvSpPr txBox="1"/>
          <p:nvPr/>
        </p:nvSpPr>
        <p:spPr>
          <a:xfrm rot="21440171">
            <a:off x="6172876" y="1624631"/>
            <a:ext cx="135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COMMITTEE</a:t>
            </a: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AF481EC3-E336-4785-A1E9-6D993333F775}"/>
              </a:ext>
            </a:extLst>
          </p:cNvPr>
          <p:cNvSpPr txBox="1"/>
          <p:nvPr/>
        </p:nvSpPr>
        <p:spPr>
          <a:xfrm>
            <a:off x="3864881" y="3372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u="dbl" dirty="0"/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84BC24AF-A593-43ED-9819-89C9B1474D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75" r="11407"/>
          <a:stretch/>
        </p:blipFill>
        <p:spPr>
          <a:xfrm rot="21440171">
            <a:off x="5686947" y="2165592"/>
            <a:ext cx="1132404" cy="1408167"/>
          </a:xfrm>
          <a:prstGeom prst="rect">
            <a:avLst/>
          </a:prstGeom>
          <a:ln w="38100">
            <a:noFill/>
          </a:ln>
          <a:effectLst>
            <a:outerShdw blurRad="190500" dist="38100" dir="2700000" sx="110000" sy="11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492886FD-55EE-4DA7-BB58-E3ACF99D5C47}"/>
              </a:ext>
            </a:extLst>
          </p:cNvPr>
          <p:cNvSpPr txBox="1"/>
          <p:nvPr/>
        </p:nvSpPr>
        <p:spPr>
          <a:xfrm rot="21440171">
            <a:off x="7085097" y="3679396"/>
            <a:ext cx="1132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dr. Natalie Cappaert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5FCDA3F7-8A59-46B6-812B-A991D0F51511}"/>
              </a:ext>
            </a:extLst>
          </p:cNvPr>
          <p:cNvSpPr txBox="1"/>
          <p:nvPr/>
        </p:nvSpPr>
        <p:spPr>
          <a:xfrm rot="21420000">
            <a:off x="725119" y="5105815"/>
            <a:ext cx="1572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PUBQUIZ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7A76A45-2C22-48AF-9E05-4F91FD41BEF5}"/>
              </a:ext>
            </a:extLst>
          </p:cNvPr>
          <p:cNvSpPr txBox="1"/>
          <p:nvPr/>
        </p:nvSpPr>
        <p:spPr>
          <a:xfrm rot="21420000">
            <a:off x="4369815" y="4920487"/>
            <a:ext cx="205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AND MORE…</a:t>
            </a:r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39D9FB48-F5AD-4A07-8C07-E86DE41A4317}"/>
              </a:ext>
            </a:extLst>
          </p:cNvPr>
          <p:cNvSpPr txBox="1">
            <a:spLocks/>
          </p:cNvSpPr>
          <p:nvPr/>
        </p:nvSpPr>
        <p:spPr>
          <a:xfrm rot="21420000">
            <a:off x="2140124" y="1096978"/>
            <a:ext cx="3961750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4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</a:rPr>
              <a:t>June 16 – 2 TO 3 PM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74A370CB-1500-4C1B-B39D-EC58DCFF1D93}"/>
              </a:ext>
            </a:extLst>
          </p:cNvPr>
          <p:cNvSpPr/>
          <p:nvPr/>
        </p:nvSpPr>
        <p:spPr>
          <a:xfrm rot="21420000">
            <a:off x="130186" y="2336106"/>
            <a:ext cx="2726610" cy="2070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16F6D48-3416-4AA7-B10D-A1AE2C34B59A}"/>
              </a:ext>
            </a:extLst>
          </p:cNvPr>
          <p:cNvSpPr txBox="1"/>
          <p:nvPr/>
        </p:nvSpPr>
        <p:spPr>
          <a:xfrm rot="21420000">
            <a:off x="526703" y="2665445"/>
            <a:ext cx="19526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EXPERIMENT ONTWERP</a:t>
            </a:r>
          </a:p>
          <a:p>
            <a:pPr algn="ctr"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</a:rPr>
              <a:t>ABV1.2 2020</a:t>
            </a:r>
            <a:endParaRPr lang="en-NL" sz="2400" dirty="0">
              <a:solidFill>
                <a:schemeClr val="bg1"/>
              </a:solidFill>
            </a:endParaRPr>
          </a:p>
        </p:txBody>
      </p:sp>
      <p:pic>
        <p:nvPicPr>
          <p:cNvPr id="11" name="Afbeelding 10" descr="Afbeelding met persoon, binnen, vrouw, tafel&#10;&#10;Automatisch gegenereerde beschrijving">
            <a:extLst>
              <a:ext uri="{FF2B5EF4-FFF2-40B4-BE49-F238E27FC236}">
                <a16:creationId xmlns:a16="http://schemas.microsoft.com/office/drawing/2014/main" id="{F9C80CEC-AA52-49B3-9E81-016AB15E6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882">
            <a:off x="6929012" y="2125053"/>
            <a:ext cx="1217768" cy="138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2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Belangrijke gebeurte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Belangrijke gebeurte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langrijke gebeurte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97</TotalTime>
  <Words>67</Words>
  <Application>Microsoft Office PowerPoint</Application>
  <PresentationFormat>Diavoorstelling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Impact</vt:lpstr>
      <vt:lpstr>Belangrijke gebeurtenis</vt:lpstr>
      <vt:lpstr>Award ceremony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Award ceremony</dc:title>
  <dc:creator>Joost van Kordelaar</dc:creator>
  <cp:lastModifiedBy>Gumbs, Myrtille</cp:lastModifiedBy>
  <cp:revision>13</cp:revision>
  <dcterms:created xsi:type="dcterms:W3CDTF">2020-06-04T19:25:24Z</dcterms:created>
  <dcterms:modified xsi:type="dcterms:W3CDTF">2020-06-08T07:37:34Z</dcterms:modified>
</cp:coreProperties>
</file>