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9144000"/>
  <p:notesSz cx="6858000" cy="9144000"/>
  <p:embeddedFontLst>
    <p:embeddedFont>
      <p:font typeface="Garamond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Garamond-italic.fntdata"/><Relationship Id="rId10" Type="http://schemas.openxmlformats.org/officeDocument/2006/relationships/font" Target="fonts/Garamond-bold.fntdata"/><Relationship Id="rId12" Type="http://schemas.openxmlformats.org/officeDocument/2006/relationships/font" Target="fonts/Garamond-boldItalic.fntdata"/><Relationship Id="rId9" Type="http://schemas.openxmlformats.org/officeDocument/2006/relationships/font" Target="fonts/Garamond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Shape 87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Shape 96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Shape 11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Shape 6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(FTP) congo_banner-v3.jpg" id="89" name="Shape 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3"/>
            <a:ext cx="9144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derkant lijn presentatie.bmp" id="90" name="Shape 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943100"/>
            <a:ext cx="9144000" cy="5572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jn planten presentatie.bmp" id="91" name="Shape 9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5657850"/>
            <a:ext cx="9144000" cy="12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 txBox="1"/>
          <p:nvPr>
            <p:ph type="ctrTitle"/>
          </p:nvPr>
        </p:nvSpPr>
        <p:spPr>
          <a:xfrm>
            <a:off x="714375" y="2428875"/>
            <a:ext cx="7772400" cy="3571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3600" u="none" cap="none" strike="noStrike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Onderwijsprijs 201</a:t>
            </a:r>
            <a:r>
              <a:rPr lang="nl-NL" sz="36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7</a:t>
            </a:r>
            <a:r>
              <a:rPr b="0" i="0" lang="nl-NL" sz="3600" u="none" cap="none" strike="noStrike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-20</a:t>
            </a:r>
            <a:r>
              <a:rPr lang="nl-NL" sz="36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18</a:t>
            </a:r>
            <a:br>
              <a:rPr b="0" i="0" lang="nl-NL" sz="3600" u="none" cap="none" strike="noStrike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</a:br>
            <a:br>
              <a:rPr b="0" i="0" lang="nl-NL" sz="3600" u="none" cap="none" strike="noStrike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i="0" lang="nl-NL" sz="8800" u="none" cap="none" strike="noStrike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STEM NU!</a:t>
            </a:r>
            <a:br>
              <a:rPr b="1" i="0" lang="nl-NL" sz="8800" u="none" cap="none" strike="noStrike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i="0" lang="nl-NL" sz="4400" u="none" cap="none" strike="noStrike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congo.eu/onderwijsprijs</a:t>
            </a:r>
            <a:endParaRPr b="0" i="0" sz="3200" u="none" cap="none" strike="noStrike">
              <a:solidFill>
                <a:srgbClr val="008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381000" y="0"/>
            <a:ext cx="8229600" cy="692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3600" u="none" cap="none" strike="noStrike">
                <a:solidFill>
                  <a:srgbClr val="007E00"/>
                </a:solidFill>
                <a:latin typeface="Garamond"/>
                <a:ea typeface="Garamond"/>
                <a:cs typeface="Garamond"/>
                <a:sym typeface="Garamond"/>
              </a:rPr>
              <a:t>Kandidaten BIO:</a:t>
            </a:r>
            <a:endParaRPr b="0" i="0" sz="3600" u="none" cap="none" strike="noStrike">
              <a:solidFill>
                <a:srgbClr val="007E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descr="Congo logo groen.JPG" id="99" name="Shape 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9525" y="0"/>
            <a:ext cx="1514475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/>
          <p:nvPr/>
        </p:nvSpPr>
        <p:spPr>
          <a:xfrm>
            <a:off x="3314700" y="1500188"/>
            <a:ext cx="5829300" cy="4768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390349" y="692696"/>
            <a:ext cx="8229600" cy="4104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7E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279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7E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descr="Lijn planten presentatie.bmp" id="102" name="Shape 1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657850"/>
            <a:ext cx="9144000" cy="12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/>
          <p:nvPr/>
        </p:nvSpPr>
        <p:spPr>
          <a:xfrm>
            <a:off x="381000" y="692696"/>
            <a:ext cx="64770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drs. P. Assink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M. Boerlijst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J.A.J. (Hans) Breeuwer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V.M. Christoffels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R.B. de Heus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M. Kant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drs. R.P. Kleipool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S. Mesman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J.G.B. Oostermeijer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R.H. Paap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P. Roessingh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ir. R.C. Schuurink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J.C. van der Spek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prof. dr. P. van Tienderen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Ronald Wilders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381000" y="0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3600" u="none" cap="none" strike="noStrike">
                <a:solidFill>
                  <a:srgbClr val="007E00"/>
                </a:solidFill>
                <a:latin typeface="Garamond"/>
                <a:ea typeface="Garamond"/>
                <a:cs typeface="Garamond"/>
                <a:sym typeface="Garamond"/>
              </a:rPr>
              <a:t>Kandidaten </a:t>
            </a:r>
            <a:r>
              <a:rPr lang="nl-NL" sz="3600">
                <a:solidFill>
                  <a:srgbClr val="007E00"/>
                </a:solidFill>
                <a:latin typeface="Garamond"/>
                <a:ea typeface="Garamond"/>
                <a:cs typeface="Garamond"/>
                <a:sym typeface="Garamond"/>
              </a:rPr>
              <a:t>BMW</a:t>
            </a:r>
            <a:r>
              <a:rPr b="0" i="0" lang="nl-NL" sz="3600" u="none" cap="none" strike="noStrike">
                <a:solidFill>
                  <a:srgbClr val="007E00"/>
                </a:solidFill>
                <a:latin typeface="Garamond"/>
                <a:ea typeface="Garamond"/>
                <a:cs typeface="Garamond"/>
                <a:sym typeface="Garamond"/>
              </a:rPr>
              <a:t>:</a:t>
            </a:r>
            <a:endParaRPr b="0" i="0" sz="3600" u="none" cap="none" strike="noStrike">
              <a:solidFill>
                <a:srgbClr val="007E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descr="Congo logo groen.JPG" id="110" name="Shape 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9525" y="0"/>
            <a:ext cx="15144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 txBox="1"/>
          <p:nvPr/>
        </p:nvSpPr>
        <p:spPr>
          <a:xfrm>
            <a:off x="3314700" y="1500188"/>
            <a:ext cx="5829300" cy="47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Shape 112"/>
          <p:cNvSpPr txBox="1"/>
          <p:nvPr/>
        </p:nvSpPr>
        <p:spPr>
          <a:xfrm>
            <a:off x="390349" y="692696"/>
            <a:ext cx="8229600" cy="41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7E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279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7E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descr="Lijn planten presentatie.bmp" id="113" name="Shape 1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657850"/>
            <a:ext cx="9144000" cy="12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/>
          <p:nvPr/>
        </p:nvSpPr>
        <p:spPr>
          <a:xfrm>
            <a:off x="381000" y="692696"/>
            <a:ext cx="64770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R. van Amerongen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B. Blom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B.J.D. Boukens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T.M. Breit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prof. dr. S. Brul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prof. dr. L.W Hamoen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A.J.P. Heck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ir. M.A. Hink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prof. dr. E.C. de Jong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A.E. van der Merwe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prof. dr. R.J. Oostra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J. (Han) Rauwerda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M. E. Quaedackers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E.A. Wierenga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R. Wilders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type="title"/>
          </p:nvPr>
        </p:nvSpPr>
        <p:spPr>
          <a:xfrm>
            <a:off x="381000" y="0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3600" u="none" cap="none" strike="noStrike">
                <a:solidFill>
                  <a:srgbClr val="007E00"/>
                </a:solidFill>
                <a:latin typeface="Garamond"/>
                <a:ea typeface="Garamond"/>
                <a:cs typeface="Garamond"/>
                <a:sym typeface="Garamond"/>
              </a:rPr>
              <a:t>Kandidaten </a:t>
            </a:r>
            <a:r>
              <a:rPr lang="nl-NL" sz="3600">
                <a:solidFill>
                  <a:srgbClr val="007E00"/>
                </a:solidFill>
                <a:latin typeface="Garamond"/>
                <a:ea typeface="Garamond"/>
                <a:cs typeface="Garamond"/>
                <a:sym typeface="Garamond"/>
              </a:rPr>
              <a:t>PB</a:t>
            </a:r>
            <a:r>
              <a:rPr b="0" i="0" lang="nl-NL" sz="3600" u="none" cap="none" strike="noStrike">
                <a:solidFill>
                  <a:srgbClr val="007E00"/>
                </a:solidFill>
                <a:latin typeface="Garamond"/>
                <a:ea typeface="Garamond"/>
                <a:cs typeface="Garamond"/>
                <a:sym typeface="Garamond"/>
              </a:rPr>
              <a:t>:</a:t>
            </a:r>
            <a:endParaRPr b="0" i="0" sz="3600" u="none" cap="none" strike="noStrike">
              <a:solidFill>
                <a:srgbClr val="007E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descr="Congo logo groen.JPG" id="121" name="Shape 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9525" y="0"/>
            <a:ext cx="15144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 txBox="1"/>
          <p:nvPr/>
        </p:nvSpPr>
        <p:spPr>
          <a:xfrm>
            <a:off x="3314700" y="1500188"/>
            <a:ext cx="5829300" cy="47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390349" y="692696"/>
            <a:ext cx="8229600" cy="41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7E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279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7E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descr="Lijn planten presentatie.bmp" id="124" name="Shape 1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657850"/>
            <a:ext cx="9144000" cy="12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/>
          <p:nvPr/>
        </p:nvSpPr>
        <p:spPr>
          <a:xfrm>
            <a:off x="381000" y="692696"/>
            <a:ext cx="64770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N.L.M. Cappaert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S. Cornelisse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C.J.M. Egas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J, C, Francken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J.A. Gorter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prof. dr. M.A. Haring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S. Ingemann Jorgensen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H.J. Krugers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A.B. (Tonny) Mulder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F. van Opstal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A. Ploeger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I.G. Sligte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D. van Versendaal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L.J. Waldorp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prof. dr. H.V. Westerhoff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800">
                <a:solidFill>
                  <a:srgbClr val="008000"/>
                </a:solidFill>
                <a:latin typeface="Garamond"/>
                <a:ea typeface="Garamond"/>
                <a:cs typeface="Garamond"/>
                <a:sym typeface="Garamond"/>
              </a:rPr>
              <a:t>dr. ir. M. van Wijk</a:t>
            </a:r>
            <a:endParaRPr sz="18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8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