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"/>
  </p:notesMasterIdLst>
  <p:handoutMasterIdLst>
    <p:handoutMasterId r:id="rId6"/>
  </p:handoutMasterIdLst>
  <p:sldIdLst>
    <p:sldId id="292" r:id="rId3"/>
    <p:sldId id="290" r:id="rId4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288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80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11/12/2014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‹nr.›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11/12/2014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91805"/>
            <a:ext cx="3505200" cy="606619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2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text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styles</a:t>
            </a:r>
            <a:endParaRPr lang="nl-NL" noProof="0" dirty="0" smtClean="0"/>
          </a:p>
          <a:p>
            <a:pPr lvl="1"/>
            <a:r>
              <a:rPr lang="nl-NL" noProof="0" dirty="0" smtClean="0"/>
              <a:t>Second level</a:t>
            </a:r>
          </a:p>
          <a:p>
            <a:pPr lvl="2"/>
            <a:r>
              <a:rPr lang="nl-NL" noProof="0" dirty="0" err="1" smtClean="0"/>
              <a:t>Third</a:t>
            </a:r>
            <a:r>
              <a:rPr lang="nl-NL" noProof="0" dirty="0" smtClean="0"/>
              <a:t> level</a:t>
            </a:r>
          </a:p>
          <a:p>
            <a:pPr lvl="3"/>
            <a:r>
              <a:rPr lang="nl-NL" noProof="0" dirty="0" err="1" smtClean="0"/>
              <a:t>Fourth</a:t>
            </a:r>
            <a:r>
              <a:rPr lang="nl-NL" noProof="0" dirty="0" smtClean="0"/>
              <a:t> level</a:t>
            </a:r>
          </a:p>
          <a:p>
            <a:pPr lvl="4"/>
            <a:r>
              <a:rPr lang="nl-NL" noProof="0" dirty="0" err="1" smtClean="0"/>
              <a:t>Fifth</a:t>
            </a:r>
            <a:r>
              <a:rPr lang="nl-NL" noProof="0" dirty="0" smtClean="0"/>
              <a:t> level</a:t>
            </a:r>
            <a:endParaRPr lang="nl-N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496" y="796752"/>
            <a:ext cx="3505504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11/12/2014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11/12/2014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text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styles</a:t>
            </a:r>
            <a:endParaRPr lang="nl-NL" noProof="0" dirty="0" smtClean="0"/>
          </a:p>
          <a:p>
            <a:pPr lvl="1"/>
            <a:r>
              <a:rPr lang="nl-NL" noProof="0" dirty="0" smtClean="0"/>
              <a:t>Second level</a:t>
            </a:r>
          </a:p>
          <a:p>
            <a:pPr lvl="2"/>
            <a:r>
              <a:rPr lang="nl-NL" noProof="0" dirty="0" err="1" smtClean="0"/>
              <a:t>Third</a:t>
            </a:r>
            <a:r>
              <a:rPr lang="nl-NL" noProof="0" dirty="0" smtClean="0"/>
              <a:t> level</a:t>
            </a:r>
          </a:p>
          <a:p>
            <a:pPr lvl="3"/>
            <a:r>
              <a:rPr lang="nl-NL" noProof="0" dirty="0" err="1" smtClean="0"/>
              <a:t>Fourth</a:t>
            </a:r>
            <a:r>
              <a:rPr lang="nl-NL" noProof="0" dirty="0" smtClean="0"/>
              <a:t> level</a:t>
            </a:r>
          </a:p>
          <a:p>
            <a:pPr lvl="4"/>
            <a:r>
              <a:rPr lang="nl-NL" noProof="0" dirty="0" err="1" smtClean="0"/>
              <a:t>Fifth</a:t>
            </a:r>
            <a:r>
              <a:rPr lang="nl-NL" noProof="0" dirty="0" smtClean="0"/>
              <a:t> level</a:t>
            </a:r>
            <a:endParaRPr lang="nl-N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2DD204D1-F9BD-4643-8480-6EA41EB484F1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EB37DED6-D4C7-42EE-AB49-D2E39E64FDE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45369" y="6237859"/>
            <a:ext cx="689403" cy="6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500" kern="1200" cap="none" baseline="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23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.Cornelisse@uva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Honoursprogramma</a:t>
            </a:r>
            <a:r>
              <a:rPr lang="nl-NL" dirty="0" smtClean="0"/>
              <a:t> </a:t>
            </a:r>
            <a:r>
              <a:rPr lang="nl-NL" dirty="0" err="1" smtClean="0"/>
              <a:t>Psychiobiologie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232" y="1701800"/>
            <a:ext cx="6226968" cy="482354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Voorlichting: </a:t>
            </a:r>
            <a:r>
              <a:rPr lang="nl-NL" b="1" dirty="0" smtClean="0"/>
              <a:t>3 december van 13:00-14:00 in D1.114</a:t>
            </a:r>
          </a:p>
          <a:p>
            <a:pPr lvl="1"/>
            <a:r>
              <a:rPr lang="nl-NL" dirty="0" smtClean="0"/>
              <a:t>Inhoud </a:t>
            </a:r>
            <a:r>
              <a:rPr lang="nl-NL" dirty="0" err="1" smtClean="0"/>
              <a:t>honoursprogramma</a:t>
            </a:r>
            <a:endParaRPr lang="nl-NL" dirty="0" smtClean="0"/>
          </a:p>
          <a:p>
            <a:pPr lvl="1"/>
            <a:r>
              <a:rPr lang="nl-NL" dirty="0" smtClean="0"/>
              <a:t>Ervaringen van </a:t>
            </a:r>
            <a:r>
              <a:rPr lang="nl-NL" dirty="0" err="1" smtClean="0"/>
              <a:t>honoursstudenten</a:t>
            </a:r>
            <a:endParaRPr lang="nl-NL" dirty="0" smtClean="0"/>
          </a:p>
          <a:p>
            <a:pPr lvl="1"/>
            <a:r>
              <a:rPr lang="nl-NL" dirty="0" err="1" smtClean="0"/>
              <a:t>Honoursvak</a:t>
            </a:r>
            <a:r>
              <a:rPr lang="nl-NL" dirty="0" smtClean="0"/>
              <a:t> “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think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think</a:t>
            </a:r>
            <a:r>
              <a:rPr lang="nl-NL" dirty="0" smtClean="0"/>
              <a:t>?”</a:t>
            </a:r>
          </a:p>
          <a:p>
            <a:endParaRPr lang="nl-NL" dirty="0"/>
          </a:p>
          <a:p>
            <a:r>
              <a:rPr lang="nl-NL" dirty="0" smtClean="0"/>
              <a:t>Als je interesse hebt in </a:t>
            </a:r>
            <a:r>
              <a:rPr lang="nl-NL" dirty="0" err="1" smtClean="0"/>
              <a:t>honoursvakken</a:t>
            </a:r>
            <a:r>
              <a:rPr lang="nl-NL" dirty="0" smtClean="0"/>
              <a:t> van het IIS (zie website iis.uva.nl): </a:t>
            </a:r>
          </a:p>
          <a:p>
            <a:pPr lvl="1"/>
            <a:r>
              <a:rPr lang="nl-NL" dirty="0" smtClean="0"/>
              <a:t>Try-out class op </a:t>
            </a:r>
            <a:r>
              <a:rPr lang="nl-NL" b="1" dirty="0" smtClean="0"/>
              <a:t>27 november 17:30-22:00 in REC C1.03</a:t>
            </a:r>
            <a:r>
              <a:rPr lang="nl-NL" dirty="0" smtClean="0"/>
              <a:t>: docenten vertellen in 10 min iets over aangeboden </a:t>
            </a:r>
            <a:r>
              <a:rPr lang="nl-NL" dirty="0" err="1" smtClean="0"/>
              <a:t>honourscursussen</a:t>
            </a:r>
            <a:r>
              <a:rPr lang="nl-NL" dirty="0" smtClean="0"/>
              <a:t> in het tweede semester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4" y="1916832"/>
            <a:ext cx="2123728" cy="3675382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64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155679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600" i="1" dirty="0"/>
              <a:t>Is wat tijdens een college wordt verteld over tien jaar net zo waar?</a:t>
            </a:r>
          </a:p>
          <a:p>
            <a:pPr algn="ctr"/>
            <a:r>
              <a:rPr lang="nl-NL" sz="1600" i="1" dirty="0"/>
              <a:t>Hebben wetenschappers altijd gelijk?</a:t>
            </a:r>
          </a:p>
          <a:p>
            <a:pPr algn="ctr"/>
            <a:r>
              <a:rPr lang="nl-NL" sz="1600" i="1" dirty="0"/>
              <a:t>Hoe overtuig je anderen met argumenten?</a:t>
            </a:r>
          </a:p>
          <a:p>
            <a:pPr algn="ctr"/>
            <a:r>
              <a:rPr lang="nl-NL" sz="1600" i="1" dirty="0"/>
              <a:t>Hoe schrijf je een essay over een actueel wetenschappelijk onderwerp</a:t>
            </a:r>
            <a:r>
              <a:rPr lang="nl-NL" sz="1600" i="1" dirty="0" smtClean="0"/>
              <a:t>?</a:t>
            </a:r>
            <a:endParaRPr lang="nl-NL" sz="1600" i="1" dirty="0"/>
          </a:p>
        </p:txBody>
      </p:sp>
      <p:pic>
        <p:nvPicPr>
          <p:cNvPr id="6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116632"/>
            <a:ext cx="6336030" cy="13589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323528" y="3043492"/>
            <a:ext cx="8604448" cy="347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570" b="1" dirty="0" smtClean="0"/>
              <a:t>Wat houdt het vak in? </a:t>
            </a:r>
            <a:r>
              <a:rPr lang="nl-NL" sz="1570" dirty="0" smtClean="0"/>
              <a:t>Wekelijkse werkgroepen waarin je vaardigheden opdoet op het gebied van kritisch denken, argumentatie, wetenschapsfilosofie en wetenschapsnieuws</a:t>
            </a:r>
            <a:endParaRPr lang="nl-NL" sz="1570" dirty="0"/>
          </a:p>
          <a:p>
            <a:endParaRPr lang="nl-NL" sz="1570" b="1" dirty="0" smtClean="0"/>
          </a:p>
          <a:p>
            <a:r>
              <a:rPr lang="nl-NL" sz="1570" b="1" dirty="0" smtClean="0"/>
              <a:t>Voor </a:t>
            </a:r>
            <a:r>
              <a:rPr lang="nl-NL" sz="1570" b="1" dirty="0"/>
              <a:t>wie?</a:t>
            </a:r>
            <a:r>
              <a:rPr lang="nl-NL" sz="1570" dirty="0"/>
              <a:t> Studenten met goede studieresultaten die op zoek zijn naar extra uitdaging</a:t>
            </a:r>
          </a:p>
          <a:p>
            <a:r>
              <a:rPr lang="nl-NL" sz="1570" dirty="0"/>
              <a:t> </a:t>
            </a:r>
          </a:p>
          <a:p>
            <a:r>
              <a:rPr lang="nl-NL" sz="1570" b="1" dirty="0"/>
              <a:t>Aantal studiepunten?</a:t>
            </a:r>
            <a:r>
              <a:rPr lang="nl-NL" sz="1570" dirty="0"/>
              <a:t> </a:t>
            </a:r>
            <a:r>
              <a:rPr lang="nl-NL" sz="1570" dirty="0" smtClean="0"/>
              <a:t>3EC (telt mee voor </a:t>
            </a:r>
            <a:r>
              <a:rPr lang="nl-NL" sz="1570" dirty="0" err="1" smtClean="0"/>
              <a:t>honourscertificaat</a:t>
            </a:r>
            <a:r>
              <a:rPr lang="nl-NL" sz="1570" dirty="0" smtClean="0"/>
              <a:t>)</a:t>
            </a:r>
            <a:endParaRPr lang="nl-NL" sz="1570" dirty="0"/>
          </a:p>
          <a:p>
            <a:r>
              <a:rPr lang="nl-NL" sz="1570" dirty="0"/>
              <a:t> </a:t>
            </a:r>
          </a:p>
          <a:p>
            <a:r>
              <a:rPr lang="nl-NL" sz="1570" b="1" dirty="0"/>
              <a:t>Wanneer?</a:t>
            </a:r>
            <a:r>
              <a:rPr lang="nl-NL" sz="1570" dirty="0"/>
              <a:t> Tweede </a:t>
            </a:r>
            <a:r>
              <a:rPr lang="nl-NL" sz="1570" dirty="0" smtClean="0"/>
              <a:t>semester</a:t>
            </a:r>
          </a:p>
          <a:p>
            <a:r>
              <a:rPr lang="nl-NL" sz="1570" dirty="0"/>
              <a:t> </a:t>
            </a:r>
          </a:p>
          <a:p>
            <a:r>
              <a:rPr lang="nl-NL" sz="1570" b="1" dirty="0"/>
              <a:t>Meer informatie?</a:t>
            </a:r>
            <a:r>
              <a:rPr lang="nl-NL" sz="1570" dirty="0"/>
              <a:t> </a:t>
            </a:r>
            <a:r>
              <a:rPr lang="nl-NL" sz="1570" dirty="0" err="1"/>
              <a:t>Honoursprogramma</a:t>
            </a:r>
            <a:r>
              <a:rPr lang="nl-NL" sz="1570" dirty="0"/>
              <a:t>-</a:t>
            </a:r>
            <a:r>
              <a:rPr lang="nl-NL" sz="1570" dirty="0" smtClean="0"/>
              <a:t>website/flyer (Blackboard)</a:t>
            </a:r>
          </a:p>
          <a:p>
            <a:r>
              <a:rPr lang="nl-NL" sz="1570" dirty="0"/>
              <a:t> </a:t>
            </a:r>
          </a:p>
          <a:p>
            <a:r>
              <a:rPr lang="nl-NL" sz="1570" b="1" dirty="0" smtClean="0"/>
              <a:t>Aanmelden of vragen?</a:t>
            </a:r>
            <a:r>
              <a:rPr lang="nl-NL" sz="1570" dirty="0" smtClean="0"/>
              <a:t> </a:t>
            </a:r>
            <a:r>
              <a:rPr lang="nl-NL" sz="1570" dirty="0"/>
              <a:t>Uiterlijk 12 december 2014 </a:t>
            </a:r>
            <a:r>
              <a:rPr lang="nl-NL" sz="1570" dirty="0" smtClean="0"/>
              <a:t>mailen naar:</a:t>
            </a:r>
          </a:p>
          <a:p>
            <a:pPr lvl="1"/>
            <a:r>
              <a:rPr lang="nl-NL" sz="1570" dirty="0" smtClean="0"/>
              <a:t>Sandra Cornelisse, </a:t>
            </a:r>
            <a:r>
              <a:rPr lang="nl-NL" sz="1570" dirty="0" smtClean="0">
                <a:hlinkClick r:id="rId3"/>
              </a:rPr>
              <a:t>S.Cornelisse@uva.nl</a:t>
            </a:r>
            <a:endParaRPr lang="nl-NL" sz="1570" dirty="0" smtClean="0"/>
          </a:p>
        </p:txBody>
      </p:sp>
    </p:spTree>
    <p:extLst>
      <p:ext uri="{BB962C8B-B14F-4D97-AF65-F5344CB8AC3E}">
        <p14:creationId xmlns:p14="http://schemas.microsoft.com/office/powerpoint/2010/main" val="28066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</Words>
  <Application>Microsoft Office PowerPoint</Application>
  <PresentationFormat>Diavoorstelling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Books 16x9</vt:lpstr>
      <vt:lpstr>Honoursprogramma Psychiobiologie</vt:lpstr>
      <vt:lpstr>PowerPoint-presentatie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2014-01-02T09:57:08Z</dcterms:created>
  <dcterms:modified xsi:type="dcterms:W3CDTF">2014-11-12T08:24:08Z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