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E148D-C4DD-4799-94CB-B206DB88F52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4688F-B46A-4BE7-AC04-1C21E4BCD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9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Draad</a:t>
            </a:r>
            <a:r>
              <a:rPr lang="nl-NL" baseline="0" dirty="0" smtClean="0"/>
              <a:t> van OV naar Con, moet ondersteund worden, anders gaat hij slap hangen… Tegenargumenten drukken op de lijn, verzwakkingen kunnen dit weer weg duwen.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2E4AC-0C82-469B-BED2-2FE59CF6FAC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9382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Draad</a:t>
            </a:r>
            <a:r>
              <a:rPr lang="nl-NL" baseline="0" dirty="0" smtClean="0"/>
              <a:t> van OV naar Con, moet ondersteund worden, anders gaat hij slap hangen… Tegenargumenten drukken op de lijn, verzwakkingen kunnen dit weer weg duwen.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2E4AC-0C82-469B-BED2-2FE59CF6FAC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9382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8A02-19F7-474D-A535-BAAD07D714D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AA2D-4379-49A2-900B-0296CA35A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0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8A02-19F7-474D-A535-BAAD07D714D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AA2D-4379-49A2-900B-0296CA35A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8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8A02-19F7-474D-A535-BAAD07D714D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AA2D-4379-49A2-900B-0296CA35A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8A02-19F7-474D-A535-BAAD07D714D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AA2D-4379-49A2-900B-0296CA35A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5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8A02-19F7-474D-A535-BAAD07D714D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AA2D-4379-49A2-900B-0296CA35A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8A02-19F7-474D-A535-BAAD07D714D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AA2D-4379-49A2-900B-0296CA35A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3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8A02-19F7-474D-A535-BAAD07D714D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AA2D-4379-49A2-900B-0296CA35A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3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8A02-19F7-474D-A535-BAAD07D714D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AA2D-4379-49A2-900B-0296CA35A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6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8A02-19F7-474D-A535-BAAD07D714D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AA2D-4379-49A2-900B-0296CA35A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1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8A02-19F7-474D-A535-BAAD07D714D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AA2D-4379-49A2-900B-0296CA35A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3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8A02-19F7-474D-A535-BAAD07D714D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AA2D-4379-49A2-900B-0296CA35A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9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F8A02-19F7-474D-A535-BAAD07D714D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9AA2D-4379-49A2-900B-0296CA35A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5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9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6832" y="2098786"/>
            <a:ext cx="239336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err="1" smtClean="0">
                <a:solidFill>
                  <a:prstClr val="black"/>
                </a:solidFill>
              </a:rPr>
              <a:t>Onderzoeksvraag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831" y="3884331"/>
            <a:ext cx="239336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err="1" smtClean="0">
                <a:solidFill>
                  <a:prstClr val="black"/>
                </a:solidFill>
              </a:rPr>
              <a:t>Probleemgebied</a:t>
            </a:r>
            <a:endParaRPr lang="nl-NL" sz="24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4272" y="2098785"/>
            <a:ext cx="2393363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err="1" smtClean="0">
                <a:solidFill>
                  <a:schemeClr val="bg1"/>
                </a:solidFill>
              </a:rPr>
              <a:t>Conclusie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4359" y="582070"/>
            <a:ext cx="1675699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dirty="0" err="1" smtClean="0">
                <a:solidFill>
                  <a:srgbClr val="FF0000"/>
                </a:solidFill>
              </a:rPr>
              <a:t>Tegenargument</a:t>
            </a:r>
            <a:endParaRPr lang="nl-NL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6" idx="3"/>
            <a:endCxn id="8" idx="1"/>
          </p:cNvCxnSpPr>
          <p:nvPr/>
        </p:nvCxnSpPr>
        <p:spPr>
          <a:xfrm flipV="1">
            <a:off x="2610195" y="2329618"/>
            <a:ext cx="3794077" cy="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263536" y="2560451"/>
            <a:ext cx="16624" cy="131328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738202" y="983869"/>
            <a:ext cx="20093" cy="169983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6831" y="5208211"/>
            <a:ext cx="239336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err="1" smtClean="0">
                <a:solidFill>
                  <a:prstClr val="black"/>
                </a:solidFill>
              </a:rPr>
              <a:t>Inleiding</a:t>
            </a:r>
            <a:endParaRPr lang="nl-NL" sz="24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6831" y="6162388"/>
            <a:ext cx="2393363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err="1" smtClean="0">
                <a:solidFill>
                  <a:schemeClr val="bg1"/>
                </a:solidFill>
              </a:rPr>
              <a:t>Discussie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6831" y="5685299"/>
            <a:ext cx="2393363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err="1" smtClean="0">
                <a:solidFill>
                  <a:prstClr val="white"/>
                </a:solidFill>
              </a:rPr>
              <a:t>Resultaten</a:t>
            </a:r>
            <a:endParaRPr lang="nl-NL" sz="2400" dirty="0">
              <a:solidFill>
                <a:prstClr val="white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310550" y="2329579"/>
            <a:ext cx="2393363" cy="2788332"/>
            <a:chOff x="3310550" y="2329579"/>
            <a:chExt cx="2393363" cy="2788332"/>
          </a:xfrm>
          <a:solidFill>
            <a:srgbClr val="00B050"/>
          </a:solidFill>
        </p:grpSpPr>
        <p:sp>
          <p:nvSpPr>
            <p:cNvPr id="18" name="TextBox 17"/>
            <p:cNvSpPr txBox="1"/>
            <p:nvPr/>
          </p:nvSpPr>
          <p:spPr>
            <a:xfrm>
              <a:off x="3310550" y="2806879"/>
              <a:ext cx="2393363" cy="46166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sz="2400" dirty="0" err="1" smtClean="0">
                  <a:solidFill>
                    <a:srgbClr val="FFFFFF"/>
                  </a:solidFill>
                </a:rPr>
                <a:t>Resultaten</a:t>
              </a:r>
              <a:endParaRPr lang="nl-NL" sz="2400" dirty="0">
                <a:solidFill>
                  <a:srgbClr val="FFFFF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10550" y="3745805"/>
              <a:ext cx="2393363" cy="46166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sz="2400" dirty="0" err="1" smtClean="0">
                  <a:solidFill>
                    <a:prstClr val="white"/>
                  </a:solidFill>
                </a:rPr>
                <a:t>Resultaten</a:t>
              </a:r>
              <a:endParaRPr lang="nl-NL" sz="2400" dirty="0">
                <a:solidFill>
                  <a:prstClr val="white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4413821" y="3283115"/>
              <a:ext cx="1799" cy="476604"/>
            </a:xfrm>
            <a:prstGeom prst="straightConnector1">
              <a:avLst/>
            </a:prstGeom>
            <a:grpFill/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310550" y="4656246"/>
              <a:ext cx="2393363" cy="46166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sz="2400" dirty="0" err="1" smtClean="0">
                  <a:solidFill>
                    <a:prstClr val="white"/>
                  </a:solidFill>
                </a:rPr>
                <a:t>Resultaten</a:t>
              </a:r>
              <a:endParaRPr lang="nl-NL" sz="2400" dirty="0">
                <a:solidFill>
                  <a:prstClr val="white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4425335" y="4207470"/>
              <a:ext cx="0" cy="470906"/>
            </a:xfrm>
            <a:prstGeom prst="straightConnector1">
              <a:avLst/>
            </a:prstGeom>
            <a:grpFill/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4412022" y="2329579"/>
              <a:ext cx="1799" cy="476604"/>
            </a:xfrm>
            <a:prstGeom prst="straightConnector1">
              <a:avLst/>
            </a:prstGeom>
            <a:grpFill/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Freeform 33"/>
          <p:cNvSpPr/>
          <p:nvPr/>
        </p:nvSpPr>
        <p:spPr>
          <a:xfrm>
            <a:off x="2593910" y="2313993"/>
            <a:ext cx="3806890" cy="492190"/>
          </a:xfrm>
          <a:custGeom>
            <a:avLst/>
            <a:gdLst>
              <a:gd name="connsiteX0" fmla="*/ 0 w 3806890"/>
              <a:gd name="connsiteY0" fmla="*/ 0 h 821166"/>
              <a:gd name="connsiteX1" fmla="*/ 1660849 w 3806890"/>
              <a:gd name="connsiteY1" fmla="*/ 821094 h 821166"/>
              <a:gd name="connsiteX2" fmla="*/ 3806890 w 3806890"/>
              <a:gd name="connsiteY2" fmla="*/ 37322 h 82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6890" h="821166">
                <a:moveTo>
                  <a:pt x="0" y="0"/>
                </a:moveTo>
                <a:cubicBezTo>
                  <a:pt x="513183" y="407437"/>
                  <a:pt x="1026367" y="814874"/>
                  <a:pt x="1660849" y="821094"/>
                </a:cubicBezTo>
                <a:cubicBezTo>
                  <a:pt x="2295331" y="827314"/>
                  <a:pt x="3051110" y="432318"/>
                  <a:pt x="3806890" y="37322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610195" y="2329696"/>
            <a:ext cx="3777792" cy="70801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17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6832" y="2098786"/>
            <a:ext cx="239336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err="1" smtClean="0">
                <a:solidFill>
                  <a:prstClr val="black"/>
                </a:solidFill>
              </a:rPr>
              <a:t>Onderzoeksvraag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831" y="3884331"/>
            <a:ext cx="239336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err="1" smtClean="0">
                <a:solidFill>
                  <a:prstClr val="black"/>
                </a:solidFill>
              </a:rPr>
              <a:t>Probleemgebied</a:t>
            </a:r>
            <a:endParaRPr lang="nl-NL" sz="24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4272" y="2098785"/>
            <a:ext cx="2393363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err="1" smtClean="0">
                <a:solidFill>
                  <a:schemeClr val="bg1"/>
                </a:solidFill>
              </a:rPr>
              <a:t>Conclusie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4271" y="3884331"/>
            <a:ext cx="2393363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err="1" smtClean="0">
                <a:solidFill>
                  <a:schemeClr val="bg1"/>
                </a:solidFill>
              </a:rPr>
              <a:t>Terugkoppeling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probleemgebied</a:t>
            </a:r>
            <a:r>
              <a:rPr lang="en-US" sz="2400" dirty="0" smtClean="0">
                <a:solidFill>
                  <a:schemeClr val="bg1"/>
                </a:solidFill>
              </a:rPr>
              <a:t>/</a:t>
            </a:r>
            <a:r>
              <a:rPr lang="en-US" sz="2400" dirty="0" err="1" smtClean="0">
                <a:solidFill>
                  <a:schemeClr val="bg1"/>
                </a:solidFill>
              </a:rPr>
              <a:t>vervolgonderzoek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4359" y="582070"/>
            <a:ext cx="1675699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dirty="0" err="1" smtClean="0">
                <a:solidFill>
                  <a:srgbClr val="FF0000"/>
                </a:solidFill>
              </a:rPr>
              <a:t>Tegenargument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2432" y="1425607"/>
            <a:ext cx="1725575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dirty="0" err="1" smtClean="0">
                <a:solidFill>
                  <a:srgbClr val="00B050"/>
                </a:solidFill>
              </a:rPr>
              <a:t>Verzwakking</a:t>
            </a:r>
            <a:endParaRPr lang="nl-NL" dirty="0">
              <a:solidFill>
                <a:srgbClr val="00B050"/>
              </a:solidFill>
            </a:endParaRPr>
          </a:p>
        </p:txBody>
      </p:sp>
      <p:cxnSp>
        <p:nvCxnSpPr>
          <p:cNvPr id="13" name="Straight Arrow Connector 12"/>
          <p:cNvCxnSpPr>
            <a:stCxn id="6" idx="3"/>
            <a:endCxn id="8" idx="1"/>
          </p:cNvCxnSpPr>
          <p:nvPr/>
        </p:nvCxnSpPr>
        <p:spPr>
          <a:xfrm flipV="1">
            <a:off x="2610195" y="2329618"/>
            <a:ext cx="3794077" cy="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263536" y="2560451"/>
            <a:ext cx="16624" cy="131328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593496" y="2593976"/>
            <a:ext cx="7456" cy="127975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738202" y="983869"/>
            <a:ext cx="20091" cy="131328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838007" y="1624179"/>
            <a:ext cx="900195" cy="937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6831" y="5208211"/>
            <a:ext cx="239336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err="1" smtClean="0">
                <a:solidFill>
                  <a:prstClr val="black"/>
                </a:solidFill>
              </a:rPr>
              <a:t>Inleiding</a:t>
            </a:r>
            <a:endParaRPr lang="nl-NL" sz="24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6831" y="6162388"/>
            <a:ext cx="2393363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err="1" smtClean="0">
                <a:solidFill>
                  <a:schemeClr val="bg1"/>
                </a:solidFill>
              </a:rPr>
              <a:t>Discussie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6831" y="5685299"/>
            <a:ext cx="2393363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err="1" smtClean="0">
                <a:solidFill>
                  <a:prstClr val="white"/>
                </a:solidFill>
              </a:rPr>
              <a:t>Resultaten</a:t>
            </a:r>
            <a:endParaRPr lang="nl-NL" sz="2400" dirty="0">
              <a:solidFill>
                <a:prstClr val="white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310550" y="2329579"/>
            <a:ext cx="2393363" cy="2788332"/>
            <a:chOff x="3310550" y="2329579"/>
            <a:chExt cx="2393363" cy="2788332"/>
          </a:xfrm>
          <a:solidFill>
            <a:srgbClr val="00B050"/>
          </a:solidFill>
        </p:grpSpPr>
        <p:sp>
          <p:nvSpPr>
            <p:cNvPr id="18" name="TextBox 17"/>
            <p:cNvSpPr txBox="1"/>
            <p:nvPr/>
          </p:nvSpPr>
          <p:spPr>
            <a:xfrm>
              <a:off x="3310550" y="2806879"/>
              <a:ext cx="2393363" cy="46166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sz="2400" dirty="0" err="1" smtClean="0">
                  <a:solidFill>
                    <a:srgbClr val="FFFFFF"/>
                  </a:solidFill>
                </a:rPr>
                <a:t>Resultaten</a:t>
              </a:r>
              <a:endParaRPr lang="nl-NL" sz="2400" dirty="0">
                <a:solidFill>
                  <a:srgbClr val="FFFFF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10550" y="3745805"/>
              <a:ext cx="2393363" cy="46166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sz="2400" dirty="0" err="1" smtClean="0">
                  <a:solidFill>
                    <a:prstClr val="white"/>
                  </a:solidFill>
                </a:rPr>
                <a:t>Resultaten</a:t>
              </a:r>
              <a:endParaRPr lang="nl-NL" sz="2400" dirty="0">
                <a:solidFill>
                  <a:prstClr val="white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4413821" y="3283115"/>
              <a:ext cx="1799" cy="476604"/>
            </a:xfrm>
            <a:prstGeom prst="straightConnector1">
              <a:avLst/>
            </a:prstGeom>
            <a:grpFill/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310550" y="4656246"/>
              <a:ext cx="2393363" cy="46166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sz="2400" dirty="0" err="1" smtClean="0">
                  <a:solidFill>
                    <a:prstClr val="white"/>
                  </a:solidFill>
                </a:rPr>
                <a:t>Resultaten</a:t>
              </a:r>
              <a:endParaRPr lang="nl-NL" sz="2400" dirty="0">
                <a:solidFill>
                  <a:prstClr val="white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4425335" y="4207470"/>
              <a:ext cx="0" cy="470906"/>
            </a:xfrm>
            <a:prstGeom prst="straightConnector1">
              <a:avLst/>
            </a:prstGeom>
            <a:grpFill/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4412022" y="2329579"/>
              <a:ext cx="1799" cy="476604"/>
            </a:xfrm>
            <a:prstGeom prst="straightConnector1">
              <a:avLst/>
            </a:prstGeom>
            <a:grpFill/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726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Universiteit van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Nienke Broos</dc:creator>
  <cp:lastModifiedBy>Nienke Broos</cp:lastModifiedBy>
  <cp:revision>1</cp:revision>
  <dcterms:created xsi:type="dcterms:W3CDTF">2015-12-10T09:45:05Z</dcterms:created>
  <dcterms:modified xsi:type="dcterms:W3CDTF">2015-12-10T09:45:25Z</dcterms:modified>
</cp:coreProperties>
</file>