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5E148D-C4DD-4799-94CB-B206DB88F529}" type="datetimeFigureOut">
              <a:rPr lang="en-US" smtClean="0"/>
              <a:t>12/10/2015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94688F-B46A-4BE7-AC04-1C21E4BCD9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53944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Draad</a:t>
            </a:r>
            <a:r>
              <a:rPr lang="nl-NL" baseline="0" dirty="0" smtClean="0"/>
              <a:t> van OV naar Con, moet ondersteund worden, anders gaat hij slap hangen… Tegenargumenten drukken op de lijn, verzwakkingen kunnen dit weer weg duwen.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52E4AC-0C82-469B-BED2-2FE59CF6FAC3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493827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Draad</a:t>
            </a:r>
            <a:r>
              <a:rPr lang="nl-NL" baseline="0" dirty="0" smtClean="0"/>
              <a:t> van OV naar Con, moet ondersteund worden, anders gaat hij slap hangen… Tegenargumenten drukken op de lijn, verzwakkingen kunnen dit weer weg duwen.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52E4AC-0C82-469B-BED2-2FE59CF6FAC3}" type="slidenum">
              <a:rPr lang="nl-NL" smtClean="0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493827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F8A02-19F7-474D-A535-BAAD07D714DE}" type="datetimeFigureOut">
              <a:rPr lang="en-US" smtClean="0"/>
              <a:t>12/10/2015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9AA2D-4379-49A2-900B-0296CA35A4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9089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F8A02-19F7-474D-A535-BAAD07D714DE}" type="datetimeFigureOut">
              <a:rPr lang="en-US" smtClean="0"/>
              <a:t>12/10/2015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9AA2D-4379-49A2-900B-0296CA35A4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30800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F8A02-19F7-474D-A535-BAAD07D714DE}" type="datetimeFigureOut">
              <a:rPr lang="en-US" smtClean="0"/>
              <a:t>12/10/2015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9AA2D-4379-49A2-900B-0296CA35A4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328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F8A02-19F7-474D-A535-BAAD07D714DE}" type="datetimeFigureOut">
              <a:rPr lang="en-US" smtClean="0"/>
              <a:t>12/10/2015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9AA2D-4379-49A2-900B-0296CA35A4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38574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F8A02-19F7-474D-A535-BAAD07D714DE}" type="datetimeFigureOut">
              <a:rPr lang="en-US" smtClean="0"/>
              <a:t>12/10/2015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9AA2D-4379-49A2-900B-0296CA35A4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68124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F8A02-19F7-474D-A535-BAAD07D714DE}" type="datetimeFigureOut">
              <a:rPr lang="en-US" smtClean="0"/>
              <a:t>12/10/2015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9AA2D-4379-49A2-900B-0296CA35A4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17379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F8A02-19F7-474D-A535-BAAD07D714DE}" type="datetimeFigureOut">
              <a:rPr lang="en-US" smtClean="0"/>
              <a:t>12/10/2015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9AA2D-4379-49A2-900B-0296CA35A4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4388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F8A02-19F7-474D-A535-BAAD07D714DE}" type="datetimeFigureOut">
              <a:rPr lang="en-US" smtClean="0"/>
              <a:t>12/10/2015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9AA2D-4379-49A2-900B-0296CA35A4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566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F8A02-19F7-474D-A535-BAAD07D714DE}" type="datetimeFigureOut">
              <a:rPr lang="en-US" smtClean="0"/>
              <a:t>12/10/2015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9AA2D-4379-49A2-900B-0296CA35A4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3141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F8A02-19F7-474D-A535-BAAD07D714DE}" type="datetimeFigureOut">
              <a:rPr lang="en-US" smtClean="0"/>
              <a:t>12/10/2015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9AA2D-4379-49A2-900B-0296CA35A4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9306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F8A02-19F7-474D-A535-BAAD07D714DE}" type="datetimeFigureOut">
              <a:rPr lang="en-US" smtClean="0"/>
              <a:t>12/10/2015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9AA2D-4379-49A2-900B-0296CA35A4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83904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8F8A02-19F7-474D-A535-BAAD07D714DE}" type="datetimeFigureOut">
              <a:rPr lang="en-US" smtClean="0"/>
              <a:t>12/10/2015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E9AA2D-4379-49A2-900B-0296CA35A4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259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79970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16832" y="2098786"/>
            <a:ext cx="2393363" cy="46166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 defTabSz="914400"/>
            <a:r>
              <a:rPr lang="en-US" sz="2400" dirty="0" err="1" smtClean="0">
                <a:solidFill>
                  <a:prstClr val="black"/>
                </a:solidFill>
              </a:rPr>
              <a:t>Onderzoeksvraag</a:t>
            </a:r>
            <a:endParaRPr lang="nl-NL" dirty="0">
              <a:solidFill>
                <a:prstClr val="black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6831" y="3884331"/>
            <a:ext cx="2393363" cy="46166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 defTabSz="914400"/>
            <a:r>
              <a:rPr lang="en-US" sz="2400" dirty="0" err="1" smtClean="0">
                <a:solidFill>
                  <a:prstClr val="black"/>
                </a:solidFill>
              </a:rPr>
              <a:t>Probleemgebied</a:t>
            </a:r>
            <a:endParaRPr lang="nl-NL" sz="2400" dirty="0">
              <a:solidFill>
                <a:prstClr val="black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404272" y="2098785"/>
            <a:ext cx="2393363" cy="46166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 defTabSz="914400"/>
            <a:r>
              <a:rPr lang="en-US" sz="2400" dirty="0" err="1" smtClean="0">
                <a:solidFill>
                  <a:schemeClr val="bg1"/>
                </a:solidFill>
              </a:rPr>
              <a:t>Conclusie</a:t>
            </a:r>
            <a:endParaRPr lang="nl-NL" sz="2400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024359" y="582070"/>
            <a:ext cx="1675699" cy="3693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 defTabSz="914400"/>
            <a:r>
              <a:rPr lang="en-US" dirty="0" err="1" smtClean="0">
                <a:solidFill>
                  <a:srgbClr val="FF0000"/>
                </a:solidFill>
              </a:rPr>
              <a:t>Tegenargument</a:t>
            </a:r>
            <a:endParaRPr lang="nl-NL" dirty="0">
              <a:solidFill>
                <a:srgbClr val="FF0000"/>
              </a:solidFill>
            </a:endParaRPr>
          </a:p>
        </p:txBody>
      </p:sp>
      <p:cxnSp>
        <p:nvCxnSpPr>
          <p:cNvPr id="13" name="Straight Arrow Connector 12"/>
          <p:cNvCxnSpPr>
            <a:stCxn id="6" idx="3"/>
            <a:endCxn id="8" idx="1"/>
          </p:cNvCxnSpPr>
          <p:nvPr/>
        </p:nvCxnSpPr>
        <p:spPr>
          <a:xfrm flipV="1">
            <a:off x="2610195" y="2329618"/>
            <a:ext cx="3794077" cy="1"/>
          </a:xfrm>
          <a:prstGeom prst="straightConnector1">
            <a:avLst/>
          </a:prstGeom>
          <a:ln w="635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H="1" flipV="1">
            <a:off x="1263536" y="2560451"/>
            <a:ext cx="16624" cy="1313280"/>
          </a:xfrm>
          <a:prstGeom prst="straightConnector1">
            <a:avLst/>
          </a:prstGeom>
          <a:ln w="635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H="1">
            <a:off x="5738202" y="983869"/>
            <a:ext cx="20093" cy="1699834"/>
          </a:xfrm>
          <a:prstGeom prst="straightConnector1">
            <a:avLst/>
          </a:prstGeom>
          <a:ln w="635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216831" y="5208211"/>
            <a:ext cx="2393363" cy="46166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 defTabSz="914400"/>
            <a:r>
              <a:rPr lang="en-US" sz="2400" dirty="0" err="1" smtClean="0">
                <a:solidFill>
                  <a:prstClr val="black"/>
                </a:solidFill>
              </a:rPr>
              <a:t>Inleiding</a:t>
            </a:r>
            <a:endParaRPr lang="nl-NL" sz="2400" dirty="0">
              <a:solidFill>
                <a:prstClr val="black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16831" y="6162388"/>
            <a:ext cx="2393363" cy="46166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 defTabSz="914400"/>
            <a:r>
              <a:rPr lang="en-US" sz="2400" dirty="0" err="1" smtClean="0">
                <a:solidFill>
                  <a:schemeClr val="bg1"/>
                </a:solidFill>
              </a:rPr>
              <a:t>Discussie</a:t>
            </a:r>
            <a:endParaRPr lang="nl-NL" sz="2400" dirty="0">
              <a:solidFill>
                <a:schemeClr val="bg1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16831" y="5685299"/>
            <a:ext cx="2393363" cy="461665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 defTabSz="914400"/>
            <a:r>
              <a:rPr lang="en-US" sz="2400" dirty="0" err="1" smtClean="0">
                <a:solidFill>
                  <a:prstClr val="white"/>
                </a:solidFill>
              </a:rPr>
              <a:t>Resultaten</a:t>
            </a:r>
            <a:endParaRPr lang="nl-NL" sz="2400" dirty="0">
              <a:solidFill>
                <a:prstClr val="white"/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3310550" y="2329579"/>
            <a:ext cx="2393363" cy="2788332"/>
            <a:chOff x="3310550" y="2329579"/>
            <a:chExt cx="2393363" cy="2788332"/>
          </a:xfrm>
          <a:solidFill>
            <a:srgbClr val="00B050"/>
          </a:solidFill>
        </p:grpSpPr>
        <p:sp>
          <p:nvSpPr>
            <p:cNvPr id="18" name="TextBox 17"/>
            <p:cNvSpPr txBox="1"/>
            <p:nvPr/>
          </p:nvSpPr>
          <p:spPr>
            <a:xfrm>
              <a:off x="3310550" y="2806879"/>
              <a:ext cx="2393363" cy="461665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 defTabSz="914400"/>
              <a:r>
                <a:rPr lang="en-US" sz="2400" dirty="0" err="1" smtClean="0">
                  <a:solidFill>
                    <a:srgbClr val="FFFFFF"/>
                  </a:solidFill>
                </a:rPr>
                <a:t>Resultaten</a:t>
              </a:r>
              <a:endParaRPr lang="nl-NL" sz="2400" dirty="0">
                <a:solidFill>
                  <a:srgbClr val="FFFFFF"/>
                </a:solidFill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3310550" y="3745805"/>
              <a:ext cx="2393363" cy="461665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 defTabSz="914400"/>
              <a:r>
                <a:rPr lang="en-US" sz="2400" dirty="0" err="1" smtClean="0">
                  <a:solidFill>
                    <a:prstClr val="white"/>
                  </a:solidFill>
                </a:rPr>
                <a:t>Resultaten</a:t>
              </a:r>
              <a:endParaRPr lang="nl-NL" sz="2400" dirty="0">
                <a:solidFill>
                  <a:prstClr val="white"/>
                </a:solidFill>
              </a:endParaRPr>
            </a:p>
          </p:txBody>
        </p:sp>
        <p:cxnSp>
          <p:nvCxnSpPr>
            <p:cNvPr id="22" name="Straight Arrow Connector 21"/>
            <p:cNvCxnSpPr/>
            <p:nvPr/>
          </p:nvCxnSpPr>
          <p:spPr>
            <a:xfrm flipV="1">
              <a:off x="4413821" y="3283115"/>
              <a:ext cx="1799" cy="476604"/>
            </a:xfrm>
            <a:prstGeom prst="straightConnector1">
              <a:avLst/>
            </a:prstGeom>
            <a:grpFill/>
            <a:ln w="635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TextBox 28"/>
            <p:cNvSpPr txBox="1"/>
            <p:nvPr/>
          </p:nvSpPr>
          <p:spPr>
            <a:xfrm>
              <a:off x="3310550" y="4656246"/>
              <a:ext cx="2393363" cy="461665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 defTabSz="914400"/>
              <a:r>
                <a:rPr lang="en-US" sz="2400" dirty="0" err="1" smtClean="0">
                  <a:solidFill>
                    <a:prstClr val="white"/>
                  </a:solidFill>
                </a:rPr>
                <a:t>Resultaten</a:t>
              </a:r>
              <a:endParaRPr lang="nl-NL" sz="2400" dirty="0">
                <a:solidFill>
                  <a:prstClr val="white"/>
                </a:solidFill>
              </a:endParaRPr>
            </a:p>
          </p:txBody>
        </p:sp>
        <p:cxnSp>
          <p:nvCxnSpPr>
            <p:cNvPr id="30" name="Straight Arrow Connector 29"/>
            <p:cNvCxnSpPr/>
            <p:nvPr/>
          </p:nvCxnSpPr>
          <p:spPr>
            <a:xfrm flipV="1">
              <a:off x="4425335" y="4207470"/>
              <a:ext cx="0" cy="470906"/>
            </a:xfrm>
            <a:prstGeom prst="straightConnector1">
              <a:avLst/>
            </a:prstGeom>
            <a:grpFill/>
            <a:ln w="635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Arrow Connector 26"/>
            <p:cNvCxnSpPr/>
            <p:nvPr/>
          </p:nvCxnSpPr>
          <p:spPr>
            <a:xfrm flipV="1">
              <a:off x="4412022" y="2329579"/>
              <a:ext cx="1799" cy="476604"/>
            </a:xfrm>
            <a:prstGeom prst="straightConnector1">
              <a:avLst/>
            </a:prstGeom>
            <a:grpFill/>
            <a:ln w="635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4" name="Freeform 33"/>
          <p:cNvSpPr/>
          <p:nvPr/>
        </p:nvSpPr>
        <p:spPr>
          <a:xfrm>
            <a:off x="2593910" y="2313993"/>
            <a:ext cx="3806890" cy="492190"/>
          </a:xfrm>
          <a:custGeom>
            <a:avLst/>
            <a:gdLst>
              <a:gd name="connsiteX0" fmla="*/ 0 w 3806890"/>
              <a:gd name="connsiteY0" fmla="*/ 0 h 821166"/>
              <a:gd name="connsiteX1" fmla="*/ 1660849 w 3806890"/>
              <a:gd name="connsiteY1" fmla="*/ 821094 h 821166"/>
              <a:gd name="connsiteX2" fmla="*/ 3806890 w 3806890"/>
              <a:gd name="connsiteY2" fmla="*/ 37322 h 8211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806890" h="821166">
                <a:moveTo>
                  <a:pt x="0" y="0"/>
                </a:moveTo>
                <a:cubicBezTo>
                  <a:pt x="513183" y="407437"/>
                  <a:pt x="1026367" y="814874"/>
                  <a:pt x="1660849" y="821094"/>
                </a:cubicBezTo>
                <a:cubicBezTo>
                  <a:pt x="2295331" y="827314"/>
                  <a:pt x="3051110" y="432318"/>
                  <a:pt x="3806890" y="37322"/>
                </a:cubicBezTo>
              </a:path>
            </a:pathLst>
          </a:cu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" name="Straight Arrow Connector 27"/>
          <p:cNvCxnSpPr/>
          <p:nvPr/>
        </p:nvCxnSpPr>
        <p:spPr>
          <a:xfrm>
            <a:off x="2610195" y="2329696"/>
            <a:ext cx="3777792" cy="708015"/>
          </a:xfrm>
          <a:prstGeom prst="straightConnector1">
            <a:avLst/>
          </a:prstGeom>
          <a:ln w="635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37179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repeatCount="indefinite" fill="hold" grpId="0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120000">
                                      <p:cBhvr>
                                        <p:cTn id="6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6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6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6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600" fill="hold">
                                          <p:stCondLst>
                                            <p:cond delay="24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10" grpId="0" animBg="1"/>
      <p:bldP spid="3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16832" y="2098786"/>
            <a:ext cx="2393363" cy="46166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 defTabSz="914400"/>
            <a:r>
              <a:rPr lang="en-US" sz="2400" dirty="0" err="1" smtClean="0">
                <a:solidFill>
                  <a:prstClr val="black"/>
                </a:solidFill>
              </a:rPr>
              <a:t>Onderzoeksvraag</a:t>
            </a:r>
            <a:endParaRPr lang="nl-NL" dirty="0">
              <a:solidFill>
                <a:prstClr val="black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6831" y="3884331"/>
            <a:ext cx="2393363" cy="46166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 defTabSz="914400"/>
            <a:r>
              <a:rPr lang="en-US" sz="2400" dirty="0" err="1" smtClean="0">
                <a:solidFill>
                  <a:prstClr val="black"/>
                </a:solidFill>
              </a:rPr>
              <a:t>Probleemgebied</a:t>
            </a:r>
            <a:endParaRPr lang="nl-NL" sz="2400" dirty="0">
              <a:solidFill>
                <a:prstClr val="black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404272" y="2098785"/>
            <a:ext cx="2393363" cy="46166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 defTabSz="914400"/>
            <a:r>
              <a:rPr lang="en-US" sz="2400" dirty="0" err="1" smtClean="0">
                <a:solidFill>
                  <a:schemeClr val="bg1"/>
                </a:solidFill>
              </a:rPr>
              <a:t>Conclusie</a:t>
            </a:r>
            <a:endParaRPr lang="nl-NL" sz="2400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404271" y="3884331"/>
            <a:ext cx="2393363" cy="120032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 defTabSz="914400"/>
            <a:r>
              <a:rPr lang="en-US" sz="2400" dirty="0" err="1" smtClean="0">
                <a:solidFill>
                  <a:schemeClr val="bg1"/>
                </a:solidFill>
              </a:rPr>
              <a:t>Terugkoppeling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</a:rPr>
              <a:t>probleemgebied</a:t>
            </a:r>
            <a:r>
              <a:rPr lang="en-US" sz="2400" dirty="0" smtClean="0">
                <a:solidFill>
                  <a:schemeClr val="bg1"/>
                </a:solidFill>
              </a:rPr>
              <a:t>/</a:t>
            </a:r>
            <a:r>
              <a:rPr lang="en-US" sz="2400" dirty="0" err="1" smtClean="0">
                <a:solidFill>
                  <a:schemeClr val="bg1"/>
                </a:solidFill>
              </a:rPr>
              <a:t>vervolgonderzoek</a:t>
            </a:r>
            <a:endParaRPr lang="nl-NL" sz="2400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024359" y="582070"/>
            <a:ext cx="1675699" cy="3693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 defTabSz="914400"/>
            <a:r>
              <a:rPr lang="en-US" dirty="0" err="1" smtClean="0">
                <a:solidFill>
                  <a:srgbClr val="FF0000"/>
                </a:solidFill>
              </a:rPr>
              <a:t>Tegenargument</a:t>
            </a:r>
            <a:endParaRPr lang="nl-NL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112432" y="1425607"/>
            <a:ext cx="1725575" cy="3693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 defTabSz="914400"/>
            <a:r>
              <a:rPr lang="en-US" dirty="0" err="1" smtClean="0">
                <a:solidFill>
                  <a:srgbClr val="00B050"/>
                </a:solidFill>
              </a:rPr>
              <a:t>Verzwakking</a:t>
            </a:r>
            <a:endParaRPr lang="nl-NL" dirty="0">
              <a:solidFill>
                <a:srgbClr val="00B050"/>
              </a:solidFill>
            </a:endParaRPr>
          </a:p>
        </p:txBody>
      </p:sp>
      <p:cxnSp>
        <p:nvCxnSpPr>
          <p:cNvPr id="13" name="Straight Arrow Connector 12"/>
          <p:cNvCxnSpPr>
            <a:stCxn id="6" idx="3"/>
            <a:endCxn id="8" idx="1"/>
          </p:cNvCxnSpPr>
          <p:nvPr/>
        </p:nvCxnSpPr>
        <p:spPr>
          <a:xfrm flipV="1">
            <a:off x="2610195" y="2329618"/>
            <a:ext cx="3794077" cy="1"/>
          </a:xfrm>
          <a:prstGeom prst="straightConnector1">
            <a:avLst/>
          </a:prstGeom>
          <a:ln w="635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H="1" flipV="1">
            <a:off x="1263536" y="2560451"/>
            <a:ext cx="16624" cy="1313280"/>
          </a:xfrm>
          <a:prstGeom prst="straightConnector1">
            <a:avLst/>
          </a:prstGeom>
          <a:ln w="635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7593496" y="2593976"/>
            <a:ext cx="7456" cy="1279755"/>
          </a:xfrm>
          <a:prstGeom prst="straightConnector1">
            <a:avLst/>
          </a:prstGeom>
          <a:ln w="635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H="1">
            <a:off x="5738202" y="983869"/>
            <a:ext cx="20091" cy="1313281"/>
          </a:xfrm>
          <a:prstGeom prst="straightConnector1">
            <a:avLst/>
          </a:prstGeom>
          <a:ln w="635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4838007" y="1624179"/>
            <a:ext cx="900195" cy="9378"/>
          </a:xfrm>
          <a:prstGeom prst="straightConnector1">
            <a:avLst/>
          </a:prstGeom>
          <a:ln w="635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216831" y="5208211"/>
            <a:ext cx="2393363" cy="46166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 defTabSz="914400"/>
            <a:r>
              <a:rPr lang="en-US" sz="2400" dirty="0" err="1" smtClean="0">
                <a:solidFill>
                  <a:prstClr val="black"/>
                </a:solidFill>
              </a:rPr>
              <a:t>Inleiding</a:t>
            </a:r>
            <a:endParaRPr lang="nl-NL" sz="2400" dirty="0">
              <a:solidFill>
                <a:prstClr val="black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16831" y="6162388"/>
            <a:ext cx="2393363" cy="46166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 defTabSz="914400"/>
            <a:r>
              <a:rPr lang="en-US" sz="2400" dirty="0" err="1" smtClean="0">
                <a:solidFill>
                  <a:schemeClr val="bg1"/>
                </a:solidFill>
              </a:rPr>
              <a:t>Discussie</a:t>
            </a:r>
            <a:endParaRPr lang="nl-NL" sz="2400" dirty="0">
              <a:solidFill>
                <a:schemeClr val="bg1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16831" y="5685299"/>
            <a:ext cx="2393363" cy="461665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 defTabSz="914400"/>
            <a:r>
              <a:rPr lang="en-US" sz="2400" dirty="0" err="1" smtClean="0">
                <a:solidFill>
                  <a:prstClr val="white"/>
                </a:solidFill>
              </a:rPr>
              <a:t>Resultaten</a:t>
            </a:r>
            <a:endParaRPr lang="nl-NL" sz="2400" dirty="0">
              <a:solidFill>
                <a:prstClr val="white"/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3310550" y="2329579"/>
            <a:ext cx="2393363" cy="2788332"/>
            <a:chOff x="3310550" y="2329579"/>
            <a:chExt cx="2393363" cy="2788332"/>
          </a:xfrm>
          <a:solidFill>
            <a:srgbClr val="00B050"/>
          </a:solidFill>
        </p:grpSpPr>
        <p:sp>
          <p:nvSpPr>
            <p:cNvPr id="18" name="TextBox 17"/>
            <p:cNvSpPr txBox="1"/>
            <p:nvPr/>
          </p:nvSpPr>
          <p:spPr>
            <a:xfrm>
              <a:off x="3310550" y="2806879"/>
              <a:ext cx="2393363" cy="461665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 defTabSz="914400"/>
              <a:r>
                <a:rPr lang="en-US" sz="2400" dirty="0" err="1" smtClean="0">
                  <a:solidFill>
                    <a:srgbClr val="FFFFFF"/>
                  </a:solidFill>
                </a:rPr>
                <a:t>Resultaten</a:t>
              </a:r>
              <a:endParaRPr lang="nl-NL" sz="2400" dirty="0">
                <a:solidFill>
                  <a:srgbClr val="FFFFFF"/>
                </a:solidFill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3310550" y="3745805"/>
              <a:ext cx="2393363" cy="461665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 defTabSz="914400"/>
              <a:r>
                <a:rPr lang="en-US" sz="2400" dirty="0" err="1" smtClean="0">
                  <a:solidFill>
                    <a:prstClr val="white"/>
                  </a:solidFill>
                </a:rPr>
                <a:t>Resultaten</a:t>
              </a:r>
              <a:endParaRPr lang="nl-NL" sz="2400" dirty="0">
                <a:solidFill>
                  <a:prstClr val="white"/>
                </a:solidFill>
              </a:endParaRPr>
            </a:p>
          </p:txBody>
        </p:sp>
        <p:cxnSp>
          <p:nvCxnSpPr>
            <p:cNvPr id="22" name="Straight Arrow Connector 21"/>
            <p:cNvCxnSpPr/>
            <p:nvPr/>
          </p:nvCxnSpPr>
          <p:spPr>
            <a:xfrm flipV="1">
              <a:off x="4413821" y="3283115"/>
              <a:ext cx="1799" cy="476604"/>
            </a:xfrm>
            <a:prstGeom prst="straightConnector1">
              <a:avLst/>
            </a:prstGeom>
            <a:grpFill/>
            <a:ln w="635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TextBox 28"/>
            <p:cNvSpPr txBox="1"/>
            <p:nvPr/>
          </p:nvSpPr>
          <p:spPr>
            <a:xfrm>
              <a:off x="3310550" y="4656246"/>
              <a:ext cx="2393363" cy="461665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 defTabSz="914400"/>
              <a:r>
                <a:rPr lang="en-US" sz="2400" dirty="0" err="1" smtClean="0">
                  <a:solidFill>
                    <a:prstClr val="white"/>
                  </a:solidFill>
                </a:rPr>
                <a:t>Resultaten</a:t>
              </a:r>
              <a:endParaRPr lang="nl-NL" sz="2400" dirty="0">
                <a:solidFill>
                  <a:prstClr val="white"/>
                </a:solidFill>
              </a:endParaRPr>
            </a:p>
          </p:txBody>
        </p:sp>
        <p:cxnSp>
          <p:nvCxnSpPr>
            <p:cNvPr id="30" name="Straight Arrow Connector 29"/>
            <p:cNvCxnSpPr/>
            <p:nvPr/>
          </p:nvCxnSpPr>
          <p:spPr>
            <a:xfrm flipV="1">
              <a:off x="4425335" y="4207470"/>
              <a:ext cx="0" cy="470906"/>
            </a:xfrm>
            <a:prstGeom prst="straightConnector1">
              <a:avLst/>
            </a:prstGeom>
            <a:grpFill/>
            <a:ln w="635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Arrow Connector 26"/>
            <p:cNvCxnSpPr/>
            <p:nvPr/>
          </p:nvCxnSpPr>
          <p:spPr>
            <a:xfrm flipV="1">
              <a:off x="4412022" y="2329579"/>
              <a:ext cx="1799" cy="476604"/>
            </a:xfrm>
            <a:prstGeom prst="straightConnector1">
              <a:avLst/>
            </a:prstGeom>
            <a:grpFill/>
            <a:ln w="635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437260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xit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5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5" dur="5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2" presetClass="exit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9" dur="5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3" dur="5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1" grpId="1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83</Words>
  <Application>Microsoft Office PowerPoint</Application>
  <PresentationFormat>On-screen Show (4:3)</PresentationFormat>
  <Paragraphs>26</Paragraphs>
  <Slides>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Company>Universiteit van Amsterdam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Nienke Broos</dc:creator>
  <cp:lastModifiedBy>Nienke Broos</cp:lastModifiedBy>
  <cp:revision>1</cp:revision>
  <dcterms:created xsi:type="dcterms:W3CDTF">2015-12-10T09:45:05Z</dcterms:created>
  <dcterms:modified xsi:type="dcterms:W3CDTF">2015-12-10T09:45:25Z</dcterms:modified>
</cp:coreProperties>
</file>