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5"/>
  </p:sldMasterIdLst>
  <p:notesMasterIdLst>
    <p:notesMasterId r:id="rId7"/>
  </p:notesMasterIdLst>
  <p:handoutMasterIdLst>
    <p:handoutMasterId r:id="rId8"/>
  </p:handoutMasterIdLst>
  <p:sldIdLst>
    <p:sldId id="352" r:id="rId6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E34E1A60-FFA9-4488-A7FC-7DB902BBA4F0}">
          <p14:sldIdLst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ting" initials="LP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8" autoAdjust="0"/>
    <p:restoredTop sz="82166" autoAdjust="0"/>
  </p:normalViewPr>
  <p:slideViewPr>
    <p:cSldViewPr snapToGrid="0">
      <p:cViewPr varScale="1">
        <p:scale>
          <a:sx n="92" d="100"/>
          <a:sy n="92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C3739-0AA7-412A-8C4F-DE86721A395A}" type="datetimeFigureOut">
              <a:rPr lang="en-US" smtClean="0"/>
              <a:pPr/>
              <a:t>2/13/2015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3DED9-EA59-4373-A2E7-FB04BDDB838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514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A43A-F079-46C6-8DAE-DCCE80053715}" type="datetimeFigureOut">
              <a:rPr lang="nl-NL" smtClean="0"/>
              <a:t>13-2-2015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F1192-2D5A-4095-A517-434CE68426E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5543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60D66D-536F-4C3E-868A-369EB7EA35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9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9B61B90-702E-4386-9021-A5F7431F43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2F76EE-2724-4668-8E36-932B6D2651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2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09095E7-A913-4B74-B580-ED764802BE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5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F07AF83-C812-407C-851C-797E0D8CAC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1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EA6FF13-6118-4C9E-9170-F2AD68D039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8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B2D6D6E-E88D-487B-8F8E-6E6C8E6630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8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03ACE52-9C0E-4FC0-8910-20ADB2BD85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5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236B2CD-91CC-4368-A9AC-74FFDCF0A4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1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335DA9D-E9DF-4E76-92A4-DE144B0241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01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120AD5-EF1A-43B5-ACF9-8302375C92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3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6406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Validatie</a:t>
            </a:r>
            <a:r>
              <a:rPr lang="en-GB" dirty="0" smtClean="0"/>
              <a:t> Z-factor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49982" cy="3688773"/>
          </a:xfrm>
        </p:spPr>
        <p:txBody>
          <a:bodyPr/>
          <a:lstStyle/>
          <a:p>
            <a:pPr marL="0" indent="0">
              <a:buNone/>
            </a:pPr>
            <a:r>
              <a:rPr lang="en-GB" b="0" dirty="0" err="1" smtClean="0"/>
              <a:t>Bij</a:t>
            </a:r>
            <a:r>
              <a:rPr lang="en-GB" b="0" dirty="0" smtClean="0"/>
              <a:t> </a:t>
            </a:r>
            <a:r>
              <a:rPr lang="en-GB" b="0" dirty="0" err="1" smtClean="0"/>
              <a:t>een</a:t>
            </a:r>
            <a:r>
              <a:rPr lang="en-GB" b="0" dirty="0" smtClean="0"/>
              <a:t> OV: “Hoe </a:t>
            </a:r>
            <a:r>
              <a:rPr lang="en-GB" b="0" dirty="0" err="1" smtClean="0"/>
              <a:t>laat</a:t>
            </a:r>
            <a:r>
              <a:rPr lang="en-GB" b="0" dirty="0" smtClean="0"/>
              <a:t> is het?”</a:t>
            </a:r>
          </a:p>
          <a:p>
            <a:pPr marL="0" indent="0">
              <a:buNone/>
            </a:pPr>
            <a:endParaRPr lang="en-GB" sz="1800" b="0" dirty="0" smtClean="0"/>
          </a:p>
          <a:p>
            <a:r>
              <a:rPr lang="en-GB" b="0" dirty="0" err="1" smtClean="0"/>
              <a:t>Kies</a:t>
            </a:r>
            <a:r>
              <a:rPr lang="en-GB" b="0" dirty="0" smtClean="0"/>
              <a:t> </a:t>
            </a:r>
            <a:r>
              <a:rPr lang="en-GB" b="0" dirty="0" err="1" smtClean="0"/>
              <a:t>een</a:t>
            </a:r>
            <a:r>
              <a:rPr lang="en-GB" b="0" dirty="0" smtClean="0"/>
              <a:t> </a:t>
            </a:r>
            <a:r>
              <a:rPr lang="en-GB" b="0" dirty="0" err="1" smtClean="0"/>
              <a:t>meetmethode</a:t>
            </a:r>
            <a:r>
              <a:rPr lang="en-GB" b="0" dirty="0" smtClean="0"/>
              <a:t> </a:t>
            </a:r>
            <a:r>
              <a:rPr lang="en-GB" sz="2400" b="0" dirty="0" smtClean="0"/>
              <a:t>(</a:t>
            </a:r>
            <a:r>
              <a:rPr lang="en-GB" sz="2400" b="0" dirty="0" err="1" smtClean="0"/>
              <a:t>horloge</a:t>
            </a:r>
            <a:r>
              <a:rPr lang="en-GB" sz="2400" b="0" dirty="0" smtClean="0"/>
              <a:t>)</a:t>
            </a:r>
          </a:p>
          <a:p>
            <a:r>
              <a:rPr lang="en-GB" b="0" dirty="0" smtClean="0"/>
              <a:t>Doe de meting </a:t>
            </a:r>
            <a:r>
              <a:rPr lang="en-GB" sz="2400" b="0" dirty="0" smtClean="0"/>
              <a:t>(lees </a:t>
            </a:r>
            <a:r>
              <a:rPr lang="en-GB" sz="2400" b="0" dirty="0" err="1" smtClean="0"/>
              <a:t>wijzers</a:t>
            </a:r>
            <a:r>
              <a:rPr lang="en-GB" sz="2400" dirty="0"/>
              <a:t>)</a:t>
            </a:r>
            <a:endParaRPr lang="en-GB" sz="2400" b="0" dirty="0" smtClean="0"/>
          </a:p>
          <a:p>
            <a:r>
              <a:rPr lang="en-GB" b="0" dirty="0" err="1" smtClean="0"/>
              <a:t>Interpreteer</a:t>
            </a:r>
            <a:r>
              <a:rPr lang="en-GB" b="0" dirty="0" smtClean="0"/>
              <a:t> het </a:t>
            </a:r>
            <a:r>
              <a:rPr lang="en-GB" b="0" dirty="0" err="1" smtClean="0"/>
              <a:t>resultaat</a:t>
            </a:r>
            <a:r>
              <a:rPr lang="en-GB" b="0" dirty="0" smtClean="0"/>
              <a:t> </a:t>
            </a:r>
            <a:r>
              <a:rPr lang="en-GB" sz="2400" b="0" dirty="0" smtClean="0"/>
              <a:t>(05:36 of 17:36)</a:t>
            </a:r>
            <a:endParaRPr lang="nl-NL" sz="2400" b="0" dirty="0"/>
          </a:p>
        </p:txBody>
      </p:sp>
      <p:pic>
        <p:nvPicPr>
          <p:cNvPr id="1026" name="Picture 2" descr="http://i49.photobucket.com/albums/f259/Sand_Junkie/CrackedRolex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3" r="17087"/>
          <a:stretch/>
        </p:blipFill>
        <p:spPr bwMode="auto">
          <a:xfrm>
            <a:off x="5507182" y="1735283"/>
            <a:ext cx="3631225" cy="3553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5714999"/>
            <a:ext cx="8229600" cy="728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Check of je </a:t>
            </a:r>
            <a:r>
              <a:rPr lang="en-US" b="1" dirty="0" err="1" smtClean="0"/>
              <a:t>horloge</a:t>
            </a:r>
            <a:r>
              <a:rPr lang="en-US" b="1" dirty="0" smtClean="0"/>
              <a:t> </a:t>
            </a:r>
            <a:r>
              <a:rPr lang="en-US" b="1" dirty="0" err="1" smtClean="0"/>
              <a:t>werkt</a:t>
            </a:r>
            <a:r>
              <a:rPr lang="en-US" b="1" dirty="0" smtClean="0"/>
              <a:t> </a:t>
            </a:r>
            <a:r>
              <a:rPr lang="en-US" b="1" dirty="0" err="1" smtClean="0"/>
              <a:t>voordat</a:t>
            </a:r>
            <a:r>
              <a:rPr lang="en-US" b="1" dirty="0" smtClean="0"/>
              <a:t> je ‘m </a:t>
            </a:r>
            <a:r>
              <a:rPr lang="en-US" b="1" dirty="0" err="1" smtClean="0"/>
              <a:t>afleest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4991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Nico_1415">
  <a:themeElements>
    <a:clrScheme name="ABV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0F6F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ico_1415" id="{D6C11587-8E5D-45F1-8CF8-BA850FA65681}" vid="{D5136440-FB3E-45E9-8232-048EE3263D9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6DF373FC507F46B9677EE7B075F58A" ma:contentTypeVersion="0" ma:contentTypeDescription="Create a new document." ma:contentTypeScope="" ma:versionID="640785213dd5931e6b383e0d4150da9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F60A1658-EA98-4C37-9044-DE68AE7A0537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56A95E3-761F-41C0-B37C-52553DBF5A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2528280-8E31-45EC-8C3A-7F1FAEA4170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1C94902-596D-4BEF-BAFA-B0242FD2F3DC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Nico_1415</Template>
  <TotalTime>11425</TotalTime>
  <Words>43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Nico_1415</vt:lpstr>
      <vt:lpstr>Validatie Z-factor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Hanneke de Leeuw</dc:creator>
  <cp:lastModifiedBy>Nico</cp:lastModifiedBy>
  <cp:revision>245</cp:revision>
  <dcterms:created xsi:type="dcterms:W3CDTF">2009-02-02T14:19:13Z</dcterms:created>
  <dcterms:modified xsi:type="dcterms:W3CDTF">2015-02-13T09:52:33Z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0x0101004E6DF373FC507F46B9677EE7B075F58A</vt:lpwstr>
  </property>
</Properties>
</file>