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2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7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0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9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9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4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7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0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5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4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28BB1-F728-4E70-BBD4-EAF5A22A6636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EA37E-75A3-406D-AAF8-D82ED376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9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US" dirty="0"/>
              <a:t>High-light </a:t>
            </a:r>
            <a:r>
              <a:rPr lang="nl-NL" altLang="en-US" dirty="0" smtClean="0"/>
              <a:t>College</a:t>
            </a:r>
            <a:endParaRPr lang="en-US" altLang="en-US" dirty="0" smtClean="0"/>
          </a:p>
        </p:txBody>
      </p:sp>
      <p:sp>
        <p:nvSpPr>
          <p:cNvPr id="22531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en-US" dirty="0" smtClean="0"/>
              <a:t>Bij </a:t>
            </a:r>
            <a:r>
              <a:rPr lang="nl-NL" altLang="en-US" dirty="0" smtClean="0"/>
              <a:t>het practicum “het </a:t>
            </a:r>
            <a:r>
              <a:rPr lang="nl-NL" altLang="en-US" dirty="0" err="1" smtClean="0"/>
              <a:t>gestrestte</a:t>
            </a:r>
            <a:r>
              <a:rPr lang="nl-NL" altLang="en-US" dirty="0" smtClean="0"/>
              <a:t> </a:t>
            </a:r>
            <a:r>
              <a:rPr lang="nl-NL" altLang="en-US" dirty="0" smtClean="0"/>
              <a:t>brein</a:t>
            </a:r>
            <a:r>
              <a:rPr lang="nl-NL" altLang="en-US" dirty="0" smtClean="0"/>
              <a:t>” door Dr</a:t>
            </a:r>
            <a:r>
              <a:rPr lang="nl-NL" altLang="en-US" dirty="0" smtClean="0"/>
              <a:t>. </a:t>
            </a:r>
            <a:r>
              <a:rPr lang="nl-NL" altLang="en-US" dirty="0" smtClean="0"/>
              <a:t>Sandra Cornelisse</a:t>
            </a:r>
          </a:p>
          <a:p>
            <a:pPr lvl="1"/>
            <a:r>
              <a:rPr lang="nl-NL" altLang="en-US" dirty="0" smtClean="0"/>
              <a:t>Dinsdag 9 februari in C1.110 om 11.00 uur</a:t>
            </a:r>
            <a:endParaRPr lang="nl-NL" altLang="en-US" dirty="0" smtClean="0"/>
          </a:p>
          <a:p>
            <a:endParaRPr lang="en-US" altLang="en-US" dirty="0" smtClean="0"/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itchFamily="18" charset="2"/>
              <a:buChar char="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50000"/>
              </a:lnSpc>
              <a:buSzPct val="60000"/>
              <a:buFont typeface="Wingdings 2" pitchFamily="18" charset="2"/>
              <a:buChar char="£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50000"/>
              </a:lnSpc>
              <a:buSzPct val="80000"/>
              <a:buFont typeface="Wingdings 2" pitchFamily="18" charset="2"/>
              <a:buChar char="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50000"/>
              </a:lnSpc>
              <a:buSzPct val="80000"/>
              <a:buFont typeface="Wingdings 2" pitchFamily="18" charset="2"/>
              <a:buChar char="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50000"/>
              </a:lnSpc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815F13E6-2AB3-46FF-8135-50333BAEB30A}" type="slidenum">
              <a:rPr lang="en-US" altLang="en-US" sz="1000" smtClean="0">
                <a:solidFill>
                  <a:srgbClr val="751B68"/>
                </a:solidFill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</a:t>
            </a:fld>
            <a:endParaRPr lang="en-US" altLang="en-US" sz="1000" smtClean="0"/>
          </a:p>
        </p:txBody>
      </p:sp>
      <p:sp>
        <p:nvSpPr>
          <p:cNvPr id="22533" name="AutoShape 2" descr="data:image/jpeg;base64,/9j/4AAQSkZJRgABAQAAAQABAAD/2wCEAAkGBxQTEhUUEhQWFRQWGBcYFRUYFxgUFBUUFRcXFxQUFRQYHCggGBwlHBUUITEhJSkrLi4uFx8zODMsNygtLisBCgoKDg0OGxAQGywkICQsLCwsLCwsLCwsLCwsLCwsLCwsLCwsLCwsLCwsLCwsLCwsLCwsLCwsLCwsLCwsNywsNP/AABEIAM4A9QMBIgACEQEDEQH/xAAcAAACAgMBAQAAAAAAAAAAAAAFBgQHAQIDAAj/xAA9EAABAwIFAgQFAQcDAwUBAAABAAIDBBEFBhIhMUFREyJhcQcygZGhwSNCUrHR4fAUYnJDgvEVM5Ki4iT/xAAaAQACAwEBAAAAAAAAAAAAAAADBAABAgUG/8QAKBEAAwACAgICAgEEAwAAAAAAAAECAxESIQQxBRMiQTIjUWHwFBWR/9oADAMBAAIRAxEAPwCz4qsN2UiorARZBJo+qkQHZYXoh0ss2WbLNlkhosFbFaqENSsLYrFlCGtlhb2WDsoQ1K5mUcXSzmXPENNdrSHvHIHAPZx/RKdHmWsqjqaA2K/zEaW/9vU+4VNmlLY9txoXII2BIvf7H9FiTEeRv9Dv3SpBEG/M4uP2H2Up0xQ3kQacDYxR4i225v7rtDXm22/1SvG43RGnlWftYX/jIMMxtoNnjT69Pr2ROGZrhdpBHol9zA9pDgCD0KFS4XNEddHKQR/0nm7SOwceD739wtrIgN4Wh6WUq4PnKJzvBqLwzi12vFr3634t6pqaQeEQC1owsxx3Kw9asrA3Yq0UThS3CiubY2RGkqwQodSbkrTIRZ4rghVfmzI4mkL2ixPUK05DsuUcV+VEyij8LyJUMlBv5QfqrdwOjLGAORUQjst7KN7LOZjC3gdZZssEKiExtSvKCV5TZR542UBuJsYbFwUXN2Linhc49AqKlx+epms1xGo7egUlFs+jqeuY7gqQq1ybh0zC0veXA91alDBsLqtEIjmlaI0+lFkInbYqaIaLC8sKiHCvrGQxukkcGtaLklVRmjPctReKnBawmwAvrf7noPRe+JGZzPL/AKeM2ijPnI/eeOg9ltlHCQ0CR48x49At48byPSJVKFtkDBcokkSVI1u5bHy0f8v4vbhNUNC5xtwOw6I1BDfop0cYA4TOT45pb2LY/kob4pAUUbWc/lbtY09l2rJGu2KHlmnrZc+lp6SOnD5Ltnd9JbhbRMXeB9wiFFRa+EVeDdLkgf8A2GOHxpkJi7xqVV4YW7hR2BK5MdY3pjcZJyLlIPx3AoqtmmQWePkkHzsPoeo424KCZdzHNQzCkrjdn/TlsT5b7OB6t6EcgpyiZ3Q/MOAtq4Sx1g8XMb+rHdN+x4IVxbQPJjTGmN4cAWkEHcEbgqHWwC4KSMg41JCXUtRfymzQdy09W37dkfxrHC35Wk+yZkTa0MdO2wXCsxBjPmIQakzGHM4se3VV7nWeqmJ8IkN/mta2ZLLhxuOR1g4Iwwi2xXzRh9dUwuuCb34J6q5cm4vJI0eJz1C1x6Jsc7L1lkLywWa2WCtisKENLLyyVhWUJXxPpXSwOa1U1l53hVA1i1jY+6+i6qj8UEEKvMyfDovdqjOkqS0ixpwXF4rN3CfsOqAQCqby5kOVjgZZHGx2HAVl0rTE2yp6IhkmqWgblAaqrZq+YIXj1WfCcQ62yoqrzNUsncdbi0O68WV62Q+iAbofmKt8GmkkvYtabe52CG5PxQzQtceSApuOxNkj0vNmki/rZZcl7KNgpnXEkg5N/orEwAh7bhQ81UUZiIjteyX8oY/4fkk2I23TnhOZrsV8uaqOi1aZtlvPILIPTYzG7r+VMnlu3ZP5vJmDm4PDq2L+YsQEQLknUGY31E2kcI3nOnc+J1huknJ1LIJvlNuq5GKk75P+5280tTx/wXFhkflCa8Ms1iVsP2AvyjdNU2C7KpZI/E4GWKi90Samq1EhDw0X2spWnVwoz4C0pLyfHnM1MvtHR8Pyngx7tdHZnCksAUBlwV3aSuVWCorTOws83O5NP/Q2Pm8Sw1EAE+3BTBT4Ky24UfDjblHIXoki9dsXsQy7GPNYINiFLE1h4TNmCtswhvKT58EfLGdTjcov6BlQZhlY2dwb+O6fvh1FI9up4tf8qPB8NB4utznO3vun3CcPEDQAFfIvQTa1ZIWGvuuNVWMYLuNkNlpbMzzBouVyZVtKU80Y8xwDWO3J6FTMBlDmbobvvQ1Hj7nbGRrweF5DGuI4K8tcjDwMLsbZb2WjVuqAmNK41oOg25Xe6wQrIUdnDNkzJHQkEdieLJSbUBzDfnf6lXZmrJkVSdRG/dLsfwzj6XARZa0ZZj4RVT3Rlp4abX7on8VK18bYWsdbUXE99rWH5TRlzAWUrA1gslT4tQbQv/5N9uCh2zUoUcImc52lzrg/qtMYy1rOpux7ha4RtIE3giyXd1L6GphNdi7l7AZGOGp5PunWO7QByg9ROQduVJpKtxHmsiLK6/kY+rj3KCkkLXDzWUQUDG/JYeyhV1Q8jyqHT1padyR3ureTj6LnDyf5B2ljde54U+QkcIZR1wIAuFMdJ5lWPybivYTJ4mOp1rsK4fMRyp2u6Ctmsd1IGINAXbx1ia5J9s855GLyP4a6CUhC6RtFtktVdWXmzSAiOHVDwbOtbuFy/LyKsnR2fDw1jxJV7C5fpFws4biwluAd28rjO7yn2/RL2SHftZh3AP2P90CX2FyrrYy1MJLrnhTGDbZYkbshc+KtjBu4bIyexcLLV7bqsMR+JjIp9HI6kb2TtgmYo6hgc0gqmtFEmvk8MX7Kqs/ZpFtId7AJ0zvipbC7TubFfP1TMXvJcblbS67LTafQey9UumlA3VqUFK9gCrTKcrI5WuNrd/VXngTWTBpG4WKxphY8i0C/FIXkVx2ha1wttsvLOtGlVV2EWrcLRq6BQCeWCtlq91uVCjlMvMahdfjkTDYuCmUVex48pBWtdEJaUPiSWmAMsS6+oHoLbfqnAJKz5MfGhjHGlznDuN9kLJWpDYY5VorrCI9Uou1t9htrA23vbUmySEi1ul7+ott06G/3QrC6TTUkDi38xdMMo/zZBqg0x0C3RE3Ljaxtt7Xvf6obX4m2I6QS554bc/nsjc8JINiRvzt2G6gjDWN/dBPc8n6q1RpSLDcz1Go2awAXNiL/ACm3JBHOyM1WMPY8RyxxOuL2sWO+ha4fyW0uHxXuIxfvZvPuuNTgrnjUxhI6uIGx6rbpNejGnL7YUwt0MhOkvicAXWJEjLNFz0BHHqmChqiBqe06Ra7vTuR0SVh0L2ufq6jT6EFwJPP8It9VYOAs1DSflc0g9rIT1sNKbQLxStAGvhp4I3J7WQKOv1hzg2VwbckeKG2A3Owb+pU/FqF8YMTrkBpsb9Nbrb99KC0EBbcMuAeR/UXRfQNbaJdPj+nQDAWiS2j9q2S+oubt1abtcN7b88psoKwljXNewtPGq4I+3H2QvBsAp9N3MufUXt9zsmjCsNjZswAN7cj3F1Ta/RUqkvyOL8VcAWOZvY2LXagfYWW+TcP0l8hN7gAW4sd7i6Kzw3kaSNhGWj3c7f8AA/KiZQkJjIP7tgP+PqtJ/kYa3LbC9c6zDbsvnTNWYpzUSs1FrQ630X0fUDylUfm7J8klU6WNt233CYkVEduHucNQDieSVYXw2qQHFh2Att69UUw/DGMis5ljbqFtguFtDi5osVLtSjeOHTGnHXxFhabG/RV/N8PWyBzm7XuU4Nw/U4XTBMBFF7BYimzVwl0vZRLstyRyiO+1+Vd2TIxBA0E8DqkymqBJNcja+ydIXt0qvt2w3/H1PZwxquMj7t4C8sGILyE22w6hJaI9NnOAv0axf3TRTzh4uF8vDDZA4Ekgk3vvf7q5Phvib3M0uN7bfZMuDm7LCSvnjFHRQOMe5tsmLdAszxDwXahfZZSLPnioxKeZ5eXOvfoeEw5OzHURTNa4uc0kA9beqBSThkrrC41G31KtbJuCRGIOIFyL36ovRhvssXD59bAfRKOd4SKmKToY3j6j/wAptw9oDbBCc60uqEP/AIHc9g4af52Suadyxrxq1a/yImD1BklLuxcD9ALfj+SMTITglOY7g867/cWCLVDbpb2htpKjRp/uo87Lj/yuoGyz4d1nYVQmQWwD6LYyFoIBsFMEVkOrJgDYcrW2ZeJbOLW77p0y8dubJSo4ydyOqZ8LbuApPs3paJ2N0peA4b2BBHcdCPVLv+kGrggpvlqNJ0kFBZngvNu9kSgajbOdFCQdibf56pmo2ADZCqCLdGoWgBSS7lG0hsDdQ8AaAduHMB/J/st8QLjG7T8xaQ3tc7BaYMzQ035a0NPvuSFa/kgdSljphSscA0qLh7WFu9kmZizA+5a02AQSLMj2D50ZXsT+l9bLIxOhYRYAbobFgxa67evKF4HmF0ttSe8PIeAQra5LspNw3oH0mEm90CztX+E3S7rsrGijFlXfxjpmmmJ4cCLfdW1+OkXFbtNleMxJt7tKKQZhtykClms+yLNkBSnY/sd48yiy8kgxk8Ly3tmdlkY/l+IwGwF7bW5Ub4a4I+JpMnJJP06J1jwgkWKkR0wZsAmnXRzNG4Cj1tIJGlp6qQtJJABclYLKvx34Xse4vZdpJvtwmnKmCeDGGuPHdTMTx9jLgboG7HDYkGynPrQT6302NwbpOxXSpgEkbmHcOBB+qTsPx0uNibpxoJdTQqT5IlQ4aK4lBY9wOwadx7LuXdOidsQwGCZ2qRm55sS2/vZJ+LwiKV7BsAfL/wAbXCXcORlZVbOA5W4cuDXLLH3QxmGendsd7duqHu8ji4i9x7gHpdTKo/dcrXVm3QMo8SqA+0rGFnR8dx/8mm9/oU24PXEvtbpe46eqFQ0wvxyptI4MksNgefdbS72Y30TafEa3x/2jIhEb6WjU+S38Tn8D2t9VxxCIxv1cBxJA7XKPU7x9bLXEqdr2WP8AcLVTsyrSI+HS33RTxboRh1OW7duPVF2BYTN1SOrSpEMI0G37xJXOmhDjvfbf+yIAWRon9iWbJ1xRUecaR8TnGxseqrqOrLpw0nZfR+MYWyZhDgDsvnnOWAyU9S4tadHII6IuONMFky8kkWfgVE0RXBHF0Yy1mZgkMZcLhUvQZomDCzV6Ix8OhrqHvlduTz3siNLQGd7PoX/12MNvcfdVP8RMwf6qRsLD5b+Y/omipwuOUbP/ACljGMqBjHPB3AQ2m+kHhxPf7B0ENLCAHFtyueK4SxzRJCqwq3SPkcLucQ4j7FXH8Pwx1OGvO4HBUeNaKWV72D6DAXubcheRTHswCGTQ3dZWNSuje8j7LnijFkJzDOI26l1ZjDLcpbzBW+N5RwtVWkYjG6oFy5kJNmhaTVcjx2Q2opfDddT2SCwS/NseWGV6OAwrVukTOdU6mNh1Vkx1rW9Uj57wOSq80Y43W4X5AszanQM+HuJh7v2h3urYhxRjNIB5VBYfIYHaHgseNv7ozhmLyPnjYCXeYf4U4kjnNvZ9AxPuAUmZ2htM13Rzfy3b+Vk1YYf2Yv2Vd4lj0lbVvZGwmCIENcBy69ib+tvwlsi60HxPVbMQLEAWRE9vzAj6LWN9ibpRj8s9MeXO2A7oRLmKNptpefXQ4D8hFJ5Qdr7KL4APIurTRpLZxjx4c6Tb2d/RSYscjJuGvLuwadh62Gy9DQt6Aj2KMZew6PxL6SBfr1PcoqRbqEtvRMpKt7m3EMlu9v8ACujcY82ghzT2c0tJ9r8p6w5rCLCyhZlwhr2XtuNweyJWPS6E/vVP0CaRt9/8sVLDVDw8+Wx5UwnZBQcmUHU+ylqPRNs0Hvv/AEXZzwOqZldCFvdM887IJieDslBLgDsirpbmwXQt2K0YKJxXJzPHcWbC+4HH2XeHBDEPKbeybsQitM+3dbeACEtV02dHFEpC7DVSx8PK4ZlzW9sBba5It/dFK2lsokmGNkbYhXFtMrLjVIqyjqtLgbXJP8+UTdjUsbh4LiLi1v1TdheSYnS78X4RLMWVoYWhwG6a5rjsSWN8tCiyR7xqebuKypro15JPsfS0WbG09ypImDQoU9U1o5QiqxO97LPLoNMnbG68HhD4qs8ApexSvOqwK0oqxwcDygPLo6uL4nLlnaLRwbBrtBfuSmCGga1trIVlfE2yRhHi5dGHPHaPN+TGTHkcZPaKszvkR9RKHxEN77dEQylkIQEPedTu6sKyBZizVDSCzjqk6Rt5+vZa5aF9bC0rLsLBtcEfdDMPp4aOOxAAHJKr/D88SPqC+UgNPDRw0LtnTOLJIjHGQXEK51XZb3PQ31uPUk7HBjmE+hF0oPAN7cdFWmG0UjJ2XNtThex791e1HgDHRNJ7BYy4t+gmLNx6YmPAdsiOG0fdM7cBhb2XF1O1p8q34fjKsq5GPL8xzibk5U1ED0UxlIGKVTNAC0q5AOV1a8RO+vRx4878Un7JVDNpNwdlKxDGGltrpTkxLQ1xvsFWeZM7PLnNjP16LmNbbR12uOmi2Ya+MGwcESicHkAEW6n0XzvQVdW9wezW7f6K5MjSSSMHiCxGx90P6deg339DjiFe2NhPYKlszfEapEpDG6Wg7X5PsrnmwtpHmNwq4+J+EwMj12AII/uiShdkHK/xIBIbNsT1VtYdViVmpvUL5wgqIQ8WAJOwsOvsr3yQHeC24I2HKukRMDYxHpnd67rWMo9mjDC4eI3kfkJcgkFkpc6Y5jvaOWJnooxdoZddqk3KG109yG/dCYVdkjCZLPBPUornWm1U4cOlilx1WGEEmwCOVWOwyQaHOHHcJjCm5aAZmptMTGN2Xl0jmYb6XXAXkHWhraYSEznncrrLTHSVKjo7FT4oLiyG1tBJvi9lduiu4377pmoqWLQDYXWMYwix1NCDtLmnghIZE96Z7Txs2HLiVTWmNNLjQhuWWPoUVwz4iREhtQ3wxe2sG7fS/ZV9V1Gke6DzSh1weOvsnvFdqezyXzV4smb+n+v2W9nnOTaeMMgcHSyC4INwxp/e9+yp+epc9xc5xc47kk3JPqVxa6/8vosJins5Ezo2f8pQyKmkBLmtcfW2yIl3CufKGFxOp2lzBuOyLiZjIikHYi91v4gQexuCrHw/OUhhDeDYIXnHDafxC6Et1NdZ7R09/wDOig0zUTI2ujOOU+xjdikrv3z91JwvEng+fcd/6oNSkjlE4ogeCgY8tY65INeKck6Y4QYiDay4Y3OQy4QGEFu6KR1Ottinn592tLoQn4/Hje/YtVjpHRu2PXoq3pcP11Oh38W/srmMLQDfhI2ZY4mSBzPnv05S0b/Y1bT9Fh4NSQQRC4aNvRRW5ijjl8pAB5SnU1cvhgOOx7G/2IUWmptXX3SPkeXUPij1PxfwWPLj+zK+i1GYwJG6g8KoviLWTSO03/Z3/PS6a8GodI3J36ITj4GotO4W8Hk1S7Of8p8dj8e/6b2iL8McBY54kmsT0B4CuSondGy8QBA6WVKUk7o7aSRZP+V8yhw0ScplZOXRx6x67DbM2/uyRj13QbGKiJx1xgtPUdPwtsywsA8QGyQjm6O5bcLNTRqHK9DPNU2F0IDuXHqutHUtmA07+iLUmAPkI2sEBQ2xlWktlZZurnFwaLgIBCx79hc/VXbmbKEToHXA1W59VT1HKYpC3Y9D9CnonSEbrk9hvLuA1L2EtBAv1Xla+UaiMQDi5tdYUcotZGujdsQ46LbwC31C6OYCFzEzmbHcLnb0dHRwqRcb8JKx6oAcLcagDbsSmnFqsabDYlKOJwFzHDr09+i3OmCq6XoHYgwuB0/MOOl0N8OzR3PJ9eyKSHYEdVltAX/I25PNuD7rSYJgOy2uidRg8rB5oy0eu4+9lENPbdxsFZDrhVL4kjW26hXbqFPSX4s2/wBlSuE5ijgkBI2B6bp9rs3wVVMWNcNxYjg/ZMRLS2AutvQmVMwZVOeHfsqjU0k2sdw5pN+OUR/0pYdJO9gQej2ncOB63CGYeC7/APnOkgFz4SRy4DUYyfdoI+qccPqIZow3YhrA4N6gE+ZrTyCN9vRHyL7ZTkzNcHpgunPdFoLKdFlPXvFMPZzb/kH9FLbkqbpJH/8Ab+iTrHX7Qyrn+4PPF+yg1VaW8bFMD8lzAbzsH/a4/qgmJ5XDP/cqHO9GtDfySVSx0R3IrYpj0g8rTcn6/ZA2YXI57XSk63OAaz94knYHsnSHDWWP+naNjYvcbu49d/t3U2CmhoyJXDxZ3ENjYXNc4vfe1mjgdztYXTuLBT9i15EvRCfgrxFILkhszw0n/aSDv2uD9lAo6jQbFMWZcTZA2OiiJdIQNbibkMJu5xP8Tjf6XQeWjFrkLl/IeMuf4nrPh/mojDwzeiZBWn2QXE59T11llsLBQXN6lB8fFUL8hb5Tz8fkNLGukcHPW8FWWEOHdc5Ir8X/AM7Li8Wb6ppHHZyzTmeSX9mCQ3r3PooWHZTqJW6g2wWYKH9s0u3Fwr3y1Qfs2+WwsnOXQo0VxkCI08pZMLEbi6sOvzGxnljFzZaZiyYXuErNnD8pXnpnNdY8hDy1r0FxSm+yTXYhLKCCbXS3D8PNbtdzubn6o7FfqE2ZcnaBZyFjt77YbLC47lGcvZbZDEGgLCboJowF5NchMR2XC6OPddvDutZWbLnnUErNtV4Tmm3lvY+nqo4Ie243FlBzrXWmAO7bWcPfquGX5SLxnpu326I3D8E0K1X5tHqSm1u8PqH2A9Dv+quLKWWGMjbdu6qmmmEdY0nYOAP1abH9FfOAVLXRgg9FcIHbM1eX4nsLS0bhVzVfDlomd/ATsOytx0gASLmnM4gfcjZGSQPb0Vln34fsib4kXltz6hJ+F4aGm5O9+nTtsm34gZ8ErRHGDvyfRbfDjAm1D/Gk37D0RVrRjsAVVMS3s4bg9QRuCPqiOGN8OUvYLlzA9zTwXaNJa3/uad/9wTrm7LBtqiHHPqkeGJ4F3A6onutbmz7HS76tNvZTxW1Tk1l7lMsPAauzi2xbY8Hp3F+u6c6d+yrbBa4DzO3aeHngk7kX6J2gr2tZe+3ujZZ12Ylm2M1mhp33SLNGZX6pX6RfytIN3+jR1TDK7xnF0rXBlwGDjU7oPbqgmYasta8xlsgaQ2/VzrdB/CBfZFxYNLdGKvb0iHieJRxRlmjfqGuvp7Xdb5jfgcfkK+BT2qJKyYEinuQ02JdK8FrGgff+fdbYnEA+JrmOBA1P9XG++/svYXUNAbBpd+01uftcA399yWgItvXZRFwF7pZXzSG73nUT78Aeg6JhmdtsgOESeZx6Is6TZcTM92x6OpRxMQXK1lvJIo0r0I0bPkA4Q6XdSZpdky5YyqZ263cdFaWyb0bZNwZshDnDg7K3sJpw0ABAsBwPwm2AUt2LCnfpk2vxfZMqdIA3tjZ4Y02KprO9eyOt8PjUL/lOGPZ/ggic7UCQOBufsqPr8XFfO+R50uPyeg6BaqdyZl6ofaRzSRuj1CwBVZR1sse3zAJpwjEJZha4YO/VLfW9jf2dDVW4yGGw83e3ReS5VzGOzWkHm57leRljYB5Q/VVwZG5w3LQTbff7bqFWY2GsddriQDewAGoML9HmIIOkX3FlwaC7Y2se+6jY6GxwvkLQ5waRewvax2v23P3S6W3obd6RWWaq7xap1r7G39eERw+oIMbyN92WHJsbdbA/fZLdJ533PUppNO3/AE5dYXD29BvuOV0HGo0Ict1s3x+r3jlANmyAX2sWvYHEHrff22VkfDrMzREQ+5DRquOjA0vLiDY2AaeL36JKraJkkT26QCWc2FxYbb/QfZQ8n4k6NjXtAuPKRYWcLWN/pcJOWkGabL9lxRpOgtka4Oa14IYfDLywM1EPN7+Iz5b/ADb2sbVd8RcTYQAA4XDTvp1AlzwWvaHGx8nHIvY2XWXPJYzS2Bg9gALh2oGwH8Vj77pLr6kzP1ODR2AAAG99h7k/dbrItGZh7A9XGHEDQb9eOfLbr/uCZ8DrXwACM7IS2Fo2sPsPT+g+ylxusgu2E4os3AsytkGiTldajLccsgkZse4/z1VeUclnC3N1cWUxqjafQI+LIwVwkCoskBoOngm5adwT7JRqsJkiqxES4Qm7tN76e7RfoTb7q7GBK2Z2BsjXAC99/UDzW/ATmC26SYC+ltC5iVQYg8MIe2GO1v8Ae/a9u+6UMQiYTDGWuY75n9d3G/B9AUVmkE24BYZZd7bgAH/9fheNO51TI4yG7Gm23RoAtz7/AHT9PX+/7+wKE7E5Q6V5L3OA2A62Gw5/4lRsLqAJ3AO0tYDY233Zx/P7olWwPZC6UuBJdb1sGk827kqI0OvqGnUeTbnykdkK2mv/AE0iJhHBKnPebKDhuw+qlSyLhV2zoL0c5HqOXrpKVyWSzBCuj4fzNdC0bcKmHuRHBMyy0rvJuOy3D0zNLaPpGGNoVW/F6rYXRsafMCSbdkKf8UZS0tayxG1yduB/VKNbXvleXyHU49f0HYIt2taQOZe9i/PU6Z7P+V+xuhldA6nl245ae4RHMkA2cF1w6IVVOWO2ez5X/wBUXE9zoza0zlHVvIuEVwnEpGnYEpbppHRuLDvY2TJQVtrbKN6Ilsb6WPW27rgnosIS3EisIfKjepP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itchFamily="18" charset="2"/>
              <a:buChar char="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50000"/>
              </a:lnSpc>
              <a:buSzPct val="60000"/>
              <a:buFont typeface="Wingdings 2" pitchFamily="18" charset="2"/>
              <a:buChar char="£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50000"/>
              </a:lnSpc>
              <a:buSzPct val="80000"/>
              <a:buFont typeface="Wingdings 2" pitchFamily="18" charset="2"/>
              <a:buChar char="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50000"/>
              </a:lnSpc>
              <a:buSzPct val="80000"/>
              <a:buFont typeface="Wingdings 2" pitchFamily="18" charset="2"/>
              <a:buChar char="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50000"/>
              </a:lnSpc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/>
          </a:p>
        </p:txBody>
      </p:sp>
      <p:sp>
        <p:nvSpPr>
          <p:cNvPr id="2253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itchFamily="18" charset="2"/>
              <a:buChar char="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50000"/>
              </a:lnSpc>
              <a:buSzPct val="60000"/>
              <a:buFont typeface="Wingdings 2" pitchFamily="18" charset="2"/>
              <a:buChar char="£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50000"/>
              </a:lnSpc>
              <a:buSzPct val="80000"/>
              <a:buFont typeface="Wingdings 2" pitchFamily="18" charset="2"/>
              <a:buChar char="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50000"/>
              </a:lnSpc>
              <a:buSzPct val="80000"/>
              <a:buFont typeface="Wingdings 2" pitchFamily="18" charset="2"/>
              <a:buChar char="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50000"/>
              </a:lnSpc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18" charset="2"/>
              <a:buChar char="Ò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>
                <a:solidFill>
                  <a:srgbClr val="751B68"/>
                </a:solidFill>
              </a:rPr>
              <a:t>Celbiologie</a:t>
            </a:r>
            <a:endParaRPr lang="en-US" altLang="en-US" sz="100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60338"/>
            <a:ext cx="1235968" cy="12359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ep 7"/>
          <p:cNvGrpSpPr>
            <a:grpSpLocks/>
          </p:cNvGrpSpPr>
          <p:nvPr/>
        </p:nvGrpSpPr>
        <p:grpSpPr bwMode="auto">
          <a:xfrm>
            <a:off x="2771800" y="3429000"/>
            <a:ext cx="3312368" cy="2303661"/>
            <a:chOff x="1264011" y="1052736"/>
            <a:chExt cx="6476341" cy="4680520"/>
          </a:xfrm>
        </p:grpSpPr>
        <p:pic>
          <p:nvPicPr>
            <p:cNvPr id="11" name="Picture 4" descr="http://us.123rf.com/400wm/400/400/studiom1/studiom11007/studiom1100700664/7339309-stress-seamless--pattern-with-word-cloud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contrast="10000"/>
            </a:blip>
            <a:srcRect/>
            <a:stretch>
              <a:fillRect/>
            </a:stretch>
          </p:blipFill>
          <p:spPr bwMode="auto">
            <a:xfrm>
              <a:off x="1644644" y="1340768"/>
              <a:ext cx="5015587" cy="3816424"/>
            </a:xfrm>
            <a:prstGeom prst="cloudCallout">
              <a:avLst>
                <a:gd name="adj1" fmla="val -5480"/>
                <a:gd name="adj2" fmla="val 30028"/>
              </a:avLst>
            </a:prstGeom>
            <a:noFill/>
          </p:spPr>
        </p:pic>
        <p:pic>
          <p:nvPicPr>
            <p:cNvPr id="12" name="Afbeelding 5" descr="free-vector-brain-clip-art_108801_Brain_clip_art_hight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011" y="1052736"/>
              <a:ext cx="6476341" cy="4680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3416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High-light College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High-light College</dc:title>
  <dc:creator>Boor, Ilja</dc:creator>
  <cp:lastModifiedBy>Boor, Ilja</cp:lastModifiedBy>
  <cp:revision>1</cp:revision>
  <dcterms:created xsi:type="dcterms:W3CDTF">2016-02-01T09:00:03Z</dcterms:created>
  <dcterms:modified xsi:type="dcterms:W3CDTF">2016-02-01T09:00:28Z</dcterms:modified>
</cp:coreProperties>
</file>