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22E9A-C7D1-444D-A85C-C31351990AB0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13DEF-C102-4EFE-97E5-BA6087C549B8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4604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F04F3-9C81-4CAD-98DA-A82A48E9FB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8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EEF29-FEC7-4CC4-8D91-B5B2337C5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BA476-4826-4475-84F3-66A37DF9D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5AF1C-28E0-4BB7-83EE-E6689BBA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C9079-1E83-4D15-842F-A04E31F6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41579-E6AD-4D0E-B2C0-4A470AB2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0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E001-B7F7-4660-B78B-EB7904499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D3544-AC35-43A2-B5ED-6E7C22A53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7A83D-0EEC-4D3F-92F2-63AB7AFA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C3908-A684-4BEC-9FC9-3AA313A9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B1D0-73FC-409C-8C71-FB360F33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0064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0F26B-7F65-4AB3-ACA9-03FEA88BE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ED8D6-5497-43E0-A100-0B39F516A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474C-9E51-4627-9DB3-08284B7FB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FD018-4A35-46CD-B312-62A1C4A6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04FD4-368C-4BF4-9F21-5E173AE4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177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40AE-76AC-4EA0-AE7B-EC9677A3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EA90C-C184-40BD-B895-8CDD30B56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2DA91-DED6-42B2-A84D-5FBB1F2C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3CFD5-9B1E-4EF2-B61F-76802CB03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A1927-2417-4F20-BFFC-ADD76D63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0021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140F-2FAE-4A4B-95C3-6A8D3862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91593-A2CF-4AF5-97AF-75A9E189F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0AD71-D921-4311-B062-F6C13102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4F2D1-7F7E-4604-B3E1-7A84E005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CC670-4AE3-4F8B-8C1F-9DC1B5CE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3776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4F8B2-9E5E-42E1-9721-A89692DDD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5A86F-EE3D-49D4-BA03-EFDCF67CF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E9FB5-48AF-4229-8636-1A5770EDF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B1F2C-DEEE-4744-B518-CD29C20B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61678-667E-41D0-8421-AE101693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031BF-F64F-4EC1-932F-E80FE1C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6038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08FC7-B86F-4B7C-AC76-31B8FBB0F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A523-4768-4C82-B4FB-1578320DE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F02B5-4AD0-41C8-AB0D-8D32CFA6F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CB03E5-8C6D-4507-87C9-F3F519134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B5F25F-B7AF-47E7-823F-1B1EBD0AC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23779B-662F-4168-BBC3-DF4B6437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DBADEF-DEE4-4767-9D7A-490F0DF94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E9097C-1C90-4914-99A5-CE4D5AF31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149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E179-07BB-4C84-A249-7A56A4CE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241559-44BD-4D2B-9B69-CCE4039D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22E56-1E76-4079-A8F3-CA628F6E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680233-CBF2-4EEC-87C2-E171D79B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5968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CD476-418F-4640-88F4-9ED12EAD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76E0B6-FC34-40CC-A152-1D42BD258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D4803-98C2-4604-A105-CA8B9A6B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7543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FA20-0547-4D37-A4B4-574B693AF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B7C5F-BB21-41EC-85F7-049CBD92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A08DC-110C-4732-AC9E-57789E167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4E7FF-0B91-4C99-A652-A16CF4E6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436EB-BC5B-4273-9A2B-02C1CDDB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0A6FA-6863-4099-906F-F3D2323F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6395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D937D-EC68-4327-8B35-BC755A7D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B96E1-12DF-4D48-B077-DF7C8D28E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B5350-422F-44DF-A4DC-4F0A57FA0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8CB83-D509-4111-886A-C9038C29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CDB74-C209-4583-A0B3-033EFED1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875AC-EDBD-4118-9BA6-5B6CB21A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138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E3F2B-B996-43FE-B721-0EE674F8F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FDD03-B2B0-41F7-8398-5B05741D2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143CF-AD97-419E-91E4-503007746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BAD3F-3DA3-4006-8C3D-CD791F214F7B}" type="datetimeFigureOut">
              <a:rPr lang="x-none" smtClean="0"/>
              <a:t>19-5-2020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09D9E-6057-4C60-B818-AAD09154C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3054D-C739-4078-B8FC-3C7B8261F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3F3D-EA9E-494C-999E-5AEA66B627B7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3136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9437"/>
          <a:stretch/>
        </p:blipFill>
        <p:spPr>
          <a:xfrm>
            <a:off x="1527697" y="155643"/>
            <a:ext cx="9707749" cy="6699309"/>
          </a:xfrm>
          <a:prstGeom prst="rect">
            <a:avLst/>
          </a:prstGeom>
          <a:solidFill>
            <a:schemeClr val="accent5">
              <a:lumMod val="20000"/>
              <a:lumOff val="80000"/>
              <a:alpha val="9000"/>
            </a:schemeClr>
          </a:solidFill>
          <a:effectLst>
            <a:softEdge rad="88900"/>
          </a:effectLst>
        </p:spPr>
      </p:pic>
      <p:sp>
        <p:nvSpPr>
          <p:cNvPr id="6" name="TextBox 5"/>
          <p:cNvSpPr txBox="1"/>
          <p:nvPr/>
        </p:nvSpPr>
        <p:spPr>
          <a:xfrm>
            <a:off x="1524000" y="332656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PRIJSUITREIKING </a:t>
            </a:r>
          </a:p>
          <a:p>
            <a:pPr algn="ctr"/>
            <a:r>
              <a:rPr lang="nl-NL" sz="4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EXPERIMENTONTWERP</a:t>
            </a:r>
          </a:p>
          <a:p>
            <a:pPr algn="ctr"/>
            <a:r>
              <a:rPr lang="en-US" sz="280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2020 Psychobiologie ABV 1.2</a:t>
            </a:r>
            <a:endParaRPr lang="en-US" sz="280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06874" y="2372921"/>
            <a:ext cx="3970927" cy="1384995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nl-NL" sz="2800" u="sng">
                <a:ln>
                  <a:solidFill>
                    <a:schemeClr val="tx1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Dinsdag 16 juni</a:t>
            </a:r>
            <a:endParaRPr lang="nl-NL" sz="2800" u="sng" dirty="0">
              <a:ln>
                <a:solidFill>
                  <a:schemeClr val="tx1"/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nl-NL" sz="2800">
                <a:ln>
                  <a:solidFill>
                    <a:schemeClr val="tx1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14:00-15:00</a:t>
            </a:r>
            <a:endParaRPr lang="nl-NL" sz="2800" dirty="0">
              <a:ln>
                <a:solidFill>
                  <a:schemeClr val="tx1"/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nl-NL" sz="2800">
                <a:ln>
                  <a:solidFill>
                    <a:schemeClr val="tx1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@ Zoom</a:t>
            </a:r>
            <a:endParaRPr lang="en-US" sz="2800" dirty="0">
              <a:ln>
                <a:solidFill>
                  <a:schemeClr val="tx1"/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79268" y="4619380"/>
            <a:ext cx="4825660" cy="2053263"/>
            <a:chOff x="219103" y="4492405"/>
            <a:chExt cx="4825660" cy="2053263"/>
          </a:xfrm>
        </p:grpSpPr>
        <p:sp>
          <p:nvSpPr>
            <p:cNvPr id="12" name="TextBox 11"/>
            <p:cNvSpPr txBox="1"/>
            <p:nvPr/>
          </p:nvSpPr>
          <p:spPr>
            <a:xfrm>
              <a:off x="219103" y="4976008"/>
              <a:ext cx="380287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nl-NL" sz="2400" b="1"/>
                <a:t>mw. dr. J.C. (Jolien) Francken</a:t>
              </a:r>
            </a:p>
            <a:p>
              <a:pPr marL="342900" indent="-342900">
                <a:buFont typeface="Arial"/>
                <a:buChar char="•"/>
              </a:pPr>
              <a:r>
                <a:rPr lang="nl-NL" sz="2400" b="1"/>
                <a:t>Nr 2 maken we nog bekend!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9103" y="4492405"/>
              <a:ext cx="11500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dbl" dirty="0" err="1"/>
                <a:t>Vakjury</a:t>
              </a:r>
              <a:endParaRPr lang="en-US" sz="2400" b="1" u="dbl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60032" y="4492405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400" b="1" u="dbl" dirty="0"/>
            </a:p>
          </p:txBody>
        </p:sp>
      </p:grpSp>
      <p:sp>
        <p:nvSpPr>
          <p:cNvPr id="15" name="TextBox 14"/>
          <p:cNvSpPr txBox="1"/>
          <p:nvPr/>
        </p:nvSpPr>
        <p:spPr>
          <a:xfrm rot="21033243">
            <a:off x="623523" y="4081121"/>
            <a:ext cx="3717210" cy="2123658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b="1">
                <a:cs typeface="Angsana New" panose="020B0502040204020203" pitchFamily="18" charset="-34"/>
              </a:rPr>
              <a:t>Prijzen voorgaande jaren: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>
                <a:cs typeface="Angsana New" panose="020B0502040204020203" pitchFamily="18" charset="-34"/>
              </a:rPr>
              <a:t>Tickets voor BodyWorld/Science Battle/Nationale Wetenschapsquiz/De Balie Kenniscafé, …etc.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>
                <a:cs typeface="Angsana New" panose="020B0502040204020203" pitchFamily="18" charset="-34"/>
              </a:rPr>
              <a:t>EXIT Escape Room Spel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>
                <a:cs typeface="Angsana New" panose="020B0502040204020203" pitchFamily="18" charset="-34"/>
              </a:rPr>
              <a:t>Giant Microbes </a:t>
            </a:r>
            <a:r>
              <a:rPr lang="en-US" b="1">
                <a:cs typeface="Angsana New" panose="020B0502040204020203" pitchFamily="18" charset="-34"/>
                <a:sym typeface="Wingdings" panose="05000000000000000000" pitchFamily="2" charset="2"/>
              </a:rPr>
              <a:t></a:t>
            </a:r>
            <a:endParaRPr lang="en-US" b="1">
              <a:cs typeface="Angsana New" panose="020B0502040204020203" pitchFamily="18" charset="-34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9B7A30A-AF49-4A56-8941-DF8D6C0F971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40"/>
          <a:stretch/>
        </p:blipFill>
        <p:spPr>
          <a:xfrm rot="21106381">
            <a:off x="-22664" y="452319"/>
            <a:ext cx="3830152" cy="330391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617058">
            <a:off x="3761605" y="4909459"/>
            <a:ext cx="2498771" cy="15825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AutoShape 2" descr="Jolien Francken | Conscious Brain Lab">
            <a:extLst>
              <a:ext uri="{FF2B5EF4-FFF2-40B4-BE49-F238E27FC236}">
                <a16:creationId xmlns:a16="http://schemas.microsoft.com/office/drawing/2014/main" id="{1088433E-BEB7-4158-8AA4-B5049B1C62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BD547BF-BB44-4818-8EEB-F05A4FE649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7872" y="2933149"/>
            <a:ext cx="267589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0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61</Words>
  <Application>Microsoft Office PowerPoint</Application>
  <PresentationFormat>Breedbeeld</PresentationFormat>
  <Paragraphs>14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Drion, Cato</dc:creator>
  <cp:lastModifiedBy>Gumbs, Myrtille</cp:lastModifiedBy>
  <cp:revision>3</cp:revision>
  <dcterms:created xsi:type="dcterms:W3CDTF">2020-05-19T10:18:37Z</dcterms:created>
  <dcterms:modified xsi:type="dcterms:W3CDTF">2020-05-19T12:35:15Z</dcterms:modified>
</cp:coreProperties>
</file>