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96" y="-8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C1E0-5545-49A4-9436-652DB768F509}" type="datetimeFigureOut">
              <a:rPr lang="nl-NL" smtClean="0"/>
              <a:t>7-12-2017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8FAEC-2AFD-4379-A491-AB77872937CB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23795275_10159669092435010_195219128272716049_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548680"/>
            <a:ext cx="7571729" cy="2622971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827584" y="3789040"/>
            <a:ext cx="74888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i="1" dirty="0"/>
              <a:t>Kaartjes zijn </a:t>
            </a:r>
            <a:r>
              <a:rPr lang="nl-NL" b="1" i="1" dirty="0"/>
              <a:t>8 euro</a:t>
            </a:r>
            <a:r>
              <a:rPr lang="nl-NL" i="1" dirty="0"/>
              <a:t>. Als je nu een kaartje koopt dan is dit inclusief</a:t>
            </a:r>
            <a:r>
              <a:rPr lang="nl-NL" i="1" dirty="0" smtClean="0"/>
              <a:t>:</a:t>
            </a:r>
            <a:r>
              <a:rPr lang="nl-NL" i="1" dirty="0"/>
              <a:t/>
            </a:r>
            <a:br>
              <a:rPr lang="nl-NL" i="1" dirty="0"/>
            </a:br>
            <a:endParaRPr lang="nl-NL" dirty="0"/>
          </a:p>
          <a:p>
            <a:r>
              <a:rPr lang="nl-NL" i="1" dirty="0"/>
              <a:t>• Toegang tot praatjes van sprekers</a:t>
            </a:r>
            <a:endParaRPr lang="nl-NL" dirty="0"/>
          </a:p>
          <a:p>
            <a:r>
              <a:rPr lang="nl-NL" i="1" dirty="0"/>
              <a:t>• Toegang tot de </a:t>
            </a:r>
            <a:r>
              <a:rPr lang="nl-NL" i="1" dirty="0" err="1"/>
              <a:t>experience</a:t>
            </a:r>
            <a:r>
              <a:rPr lang="nl-NL" i="1" dirty="0"/>
              <a:t> room</a:t>
            </a:r>
            <a:endParaRPr lang="nl-NL" dirty="0"/>
          </a:p>
          <a:p>
            <a:r>
              <a:rPr lang="nl-NL" i="1" dirty="0"/>
              <a:t>• Gratis diner</a:t>
            </a:r>
            <a:endParaRPr lang="nl-NL" dirty="0"/>
          </a:p>
          <a:p>
            <a:r>
              <a:rPr lang="nl-NL" i="1" dirty="0"/>
              <a:t>• Gratis koffie en thee</a:t>
            </a:r>
            <a:endParaRPr lang="nl-NL" dirty="0"/>
          </a:p>
          <a:p>
            <a:r>
              <a:rPr lang="nl-NL" i="1" dirty="0"/>
              <a:t>• Netwerkborrel</a:t>
            </a:r>
            <a:endParaRPr lang="nl-NL" dirty="0"/>
          </a:p>
          <a:p>
            <a:r>
              <a:rPr lang="nl-NL" i="1" dirty="0"/>
              <a:t>• Een </a:t>
            </a:r>
            <a:r>
              <a:rPr lang="nl-NL" i="1" dirty="0" err="1" smtClean="0"/>
              <a:t>goodiebag</a:t>
            </a:r>
            <a:endParaRPr lang="nl-NL" i="1" dirty="0" smtClean="0"/>
          </a:p>
          <a:p>
            <a:endParaRPr lang="nl-NL" i="1" dirty="0"/>
          </a:p>
          <a:p>
            <a:r>
              <a:rPr lang="nl-NL" i="1" dirty="0" smtClean="0"/>
              <a:t>Te verkrijgen op </a:t>
            </a:r>
            <a:r>
              <a:rPr lang="nl-NL" i="1" dirty="0" err="1" smtClean="0"/>
              <a:t>congo.eu</a:t>
            </a:r>
            <a:endParaRPr lang="nl-NL" dirty="0"/>
          </a:p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Office PowerPoint</Application>
  <PresentationFormat>Diavoorstelling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2" baseType="lpstr">
      <vt:lpstr>Office-thema</vt:lpstr>
      <vt:lpstr>Dia 1</vt:lpstr>
    </vt:vector>
  </TitlesOfParts>
  <Company>Studievereniging Cogo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Thomas</dc:creator>
  <cp:lastModifiedBy>Thomas</cp:lastModifiedBy>
  <cp:revision>1</cp:revision>
  <dcterms:created xsi:type="dcterms:W3CDTF">2017-12-07T11:19:03Z</dcterms:created>
  <dcterms:modified xsi:type="dcterms:W3CDTF">2017-12-07T11:23:00Z</dcterms:modified>
</cp:coreProperties>
</file>