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011" autoAdjust="0"/>
  </p:normalViewPr>
  <p:slideViewPr>
    <p:cSldViewPr>
      <p:cViewPr varScale="1">
        <p:scale>
          <a:sx n="104" d="100"/>
          <a:sy n="104" d="100"/>
        </p:scale>
        <p:origin x="-192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58D7D9-CB26-47AE-A578-6EE0C5D208E2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A25F7F-A923-43AD-B437-573430766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605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dirty="0" smtClean="0"/>
              <a:t>Volgend</a:t>
            </a:r>
            <a:r>
              <a:rPr lang="nl-NL" baseline="0" dirty="0" smtClean="0"/>
              <a:t>e periode starten ze met het vak Genetica &amp; Evolutie, wat als het lastigste vak van het eerste jaar wordt gezien. Als ze studeren nu al lastig vinden wordt het dan waarschijnlijk pas écht pittig.</a:t>
            </a:r>
            <a:endParaRPr lang="nl-NL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dirty="0" smtClean="0"/>
              <a:t>Als</a:t>
            </a:r>
            <a:r>
              <a:rPr lang="nl-NL" baseline="0" dirty="0" smtClean="0"/>
              <a:t> een student zich aanmeldt doet hij mee met álle vier de trainingen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baseline="0" dirty="0" smtClean="0"/>
              <a:t>Studenten zijn niet veel extra tijd kwijt, thuis zijn ze misschien nog een uurtje per week bezig met opdrachten (zoals hun planning bijhouden, interview afnemen, etc.)</a:t>
            </a: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baseline="0" dirty="0" smtClean="0"/>
              <a:t>Alles wordt toegepast op de stof van Genetica &amp; Evolutie, </a:t>
            </a:r>
            <a:r>
              <a:rPr lang="nl-NL" u="sng" baseline="0" dirty="0" smtClean="0"/>
              <a:t>dus ze kunnen thuis gelijk met die stof aan het werk</a:t>
            </a:r>
            <a:endParaRPr lang="nl-NL" u="sng" dirty="0" smtClean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nl-NL" dirty="0" smtClean="0"/>
              <a:t>Als er een </a:t>
            </a:r>
            <a:r>
              <a:rPr lang="nl-NL" smtClean="0"/>
              <a:t>dag (ma</a:t>
            </a:r>
            <a:r>
              <a:rPr lang="nl-NL" dirty="0" smtClean="0"/>
              <a:t>,</a:t>
            </a:r>
            <a:r>
              <a:rPr lang="nl-NL" baseline="0" dirty="0" smtClean="0"/>
              <a:t> wo, </a:t>
            </a:r>
            <a:r>
              <a:rPr lang="nl-NL" baseline="0" dirty="0" smtClean="0"/>
              <a:t>do) is dat ze écht niet kunnen </a:t>
            </a:r>
            <a:r>
              <a:rPr lang="nl-NL" baseline="0" dirty="0" smtClean="0"/>
              <a:t>-&gt; </a:t>
            </a:r>
            <a:r>
              <a:rPr lang="nl-NL" baseline="0" dirty="0" smtClean="0"/>
              <a:t>laten weten als ze zich aanmelden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FE2B96-D178-4CEC-AE82-485094F0341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9220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16C67-8D79-4B22-900D-A6DB2F873E40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B659-8CF8-4ACF-944F-04A9BF2CF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86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16C67-8D79-4B22-900D-A6DB2F873E40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B659-8CF8-4ACF-944F-04A9BF2CF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417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16C67-8D79-4B22-900D-A6DB2F873E40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B659-8CF8-4ACF-944F-04A9BF2CF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229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16C67-8D79-4B22-900D-A6DB2F873E40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B659-8CF8-4ACF-944F-04A9BF2CF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591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16C67-8D79-4B22-900D-A6DB2F873E40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B659-8CF8-4ACF-944F-04A9BF2CF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799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16C67-8D79-4B22-900D-A6DB2F873E40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B659-8CF8-4ACF-944F-04A9BF2CF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257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16C67-8D79-4B22-900D-A6DB2F873E40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B659-8CF8-4ACF-944F-04A9BF2CF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545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16C67-8D79-4B22-900D-A6DB2F873E40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B659-8CF8-4ACF-944F-04A9BF2CF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10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16C67-8D79-4B22-900D-A6DB2F873E40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B659-8CF8-4ACF-944F-04A9BF2CF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286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16C67-8D79-4B22-900D-A6DB2F873E40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B659-8CF8-4ACF-944F-04A9BF2CF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1451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16C67-8D79-4B22-900D-A6DB2F873E40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9B659-8CF8-4ACF-944F-04A9BF2CF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167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16C67-8D79-4B22-900D-A6DB2F873E40}" type="datetimeFigureOut">
              <a:rPr lang="en-US" smtClean="0"/>
              <a:t>10/3/2014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F9B659-8CF8-4ACF-944F-04A9BF2CF3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69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j.e.vanderlaan@uva.n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7584" y="116632"/>
            <a:ext cx="7772400" cy="1470025"/>
          </a:xfrm>
        </p:spPr>
        <p:txBody>
          <a:bodyPr/>
          <a:lstStyle/>
          <a:p>
            <a:r>
              <a:rPr lang="nl-NL" dirty="0" smtClean="0"/>
              <a:t>Training studievaardigheden</a:t>
            </a:r>
            <a:endParaRPr lang="en-US" dirty="0"/>
          </a:p>
        </p:txBody>
      </p:sp>
      <p:pic>
        <p:nvPicPr>
          <p:cNvPr id="1028" name="Picture 4" descr="http://4.bp.blogspot.com/-ZNvY-NM2VS8/Ur2jhutuBnI/AAAAAAAAAn8/c7eelkyFE9U/s320/Stapel-boeken-klein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60" r="8078"/>
          <a:stretch/>
        </p:blipFill>
        <p:spPr bwMode="auto">
          <a:xfrm>
            <a:off x="5940152" y="1444723"/>
            <a:ext cx="2649385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2771800" y="1444723"/>
            <a:ext cx="284431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200" dirty="0" smtClean="0"/>
              <a:t>- Planning</a:t>
            </a:r>
          </a:p>
          <a:p>
            <a:r>
              <a:rPr lang="nl-NL" sz="2200" dirty="0" smtClean="0"/>
              <a:t>- Uitstelgedrag</a:t>
            </a:r>
          </a:p>
          <a:p>
            <a:r>
              <a:rPr lang="nl-NL" sz="2200" dirty="0" smtClean="0"/>
              <a:t>- Motivatie</a:t>
            </a:r>
          </a:p>
          <a:p>
            <a:r>
              <a:rPr lang="nl-NL" sz="2200" dirty="0" smtClean="0"/>
              <a:t>- Effectief studeren</a:t>
            </a:r>
          </a:p>
          <a:p>
            <a:r>
              <a:rPr lang="nl-NL" sz="2200" dirty="0" smtClean="0"/>
              <a:t>- Zelfkennis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83568" y="3501008"/>
            <a:ext cx="784887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Wat: </a:t>
            </a:r>
            <a:r>
              <a:rPr lang="nl-NL" sz="2000" dirty="0" smtClean="0"/>
              <a:t>4 </a:t>
            </a:r>
            <a:r>
              <a:rPr lang="nl-NL" sz="2000" dirty="0" smtClean="0"/>
              <a:t>trainingen van </a:t>
            </a:r>
            <a:r>
              <a:rPr lang="nl-NL" sz="2000" dirty="0"/>
              <a:t>2 </a:t>
            </a:r>
            <a:r>
              <a:rPr lang="nl-NL" sz="2000" dirty="0" smtClean="0"/>
              <a:t>uur,</a:t>
            </a:r>
          </a:p>
          <a:p>
            <a:r>
              <a:rPr lang="nl-NL" sz="2000" dirty="0" smtClean="0"/>
              <a:t>p</a:t>
            </a:r>
            <a:r>
              <a:rPr lang="nl-NL" sz="2000" dirty="0" smtClean="0"/>
              <a:t>er week: 1 training &amp;</a:t>
            </a:r>
            <a:r>
              <a:rPr lang="nl-NL" sz="2000" dirty="0" smtClean="0"/>
              <a:t> </a:t>
            </a:r>
            <a:r>
              <a:rPr lang="nl-NL" sz="2000" dirty="0" smtClean="0"/>
              <a:t>thuis </a:t>
            </a:r>
            <a:r>
              <a:rPr lang="nl-NL" sz="2000" dirty="0" smtClean="0"/>
              <a:t>± 1 uur</a:t>
            </a:r>
          </a:p>
          <a:p>
            <a:r>
              <a:rPr lang="nl-NL" sz="2000" dirty="0" smtClean="0"/>
              <a:t>Stof </a:t>
            </a:r>
            <a:r>
              <a:rPr lang="nl-NL" sz="2000" dirty="0" smtClean="0"/>
              <a:t>Genetica &amp; Evolutie, </a:t>
            </a:r>
            <a:r>
              <a:rPr lang="nl-NL" sz="2000" dirty="0" err="1" smtClean="0"/>
              <a:t>bachelorspecifiek</a:t>
            </a:r>
            <a:endParaRPr lang="nl-NL" sz="2000" dirty="0" smtClean="0"/>
          </a:p>
          <a:p>
            <a:endParaRPr lang="nl-NL" sz="2000" dirty="0" smtClean="0"/>
          </a:p>
          <a:p>
            <a:r>
              <a:rPr lang="nl-NL" sz="2000" b="1" dirty="0" smtClean="0"/>
              <a:t>Wanneer</a:t>
            </a:r>
            <a:r>
              <a:rPr lang="nl-NL" sz="2000" b="1" dirty="0"/>
              <a:t>:</a:t>
            </a:r>
            <a:r>
              <a:rPr lang="nl-NL" sz="2000" dirty="0"/>
              <a:t> </a:t>
            </a:r>
            <a:r>
              <a:rPr lang="nl-NL" sz="2000" dirty="0" smtClean="0"/>
              <a:t>week </a:t>
            </a:r>
            <a:r>
              <a:rPr lang="nl-NL" sz="2000" dirty="0"/>
              <a:t>46</a:t>
            </a:r>
            <a:r>
              <a:rPr lang="nl-NL" sz="2000" dirty="0" smtClean="0"/>
              <a:t>, </a:t>
            </a:r>
            <a:r>
              <a:rPr lang="nl-NL" sz="2000" dirty="0" smtClean="0"/>
              <a:t>(47 NIET), 48</a:t>
            </a:r>
            <a:r>
              <a:rPr lang="nl-NL" sz="2000" dirty="0" smtClean="0"/>
              <a:t>, 49, 50</a:t>
            </a:r>
          </a:p>
          <a:p>
            <a:r>
              <a:rPr lang="nl-NL" sz="2000" dirty="0" smtClean="0"/>
              <a:t>Maandagen </a:t>
            </a:r>
            <a:r>
              <a:rPr lang="nl-NL" sz="2000" u="sng" dirty="0" smtClean="0"/>
              <a:t>óf</a:t>
            </a:r>
            <a:r>
              <a:rPr lang="nl-NL" sz="2000" dirty="0" smtClean="0"/>
              <a:t> woensdagen </a:t>
            </a:r>
            <a:r>
              <a:rPr lang="nl-NL" sz="2000" u="sng" dirty="0" smtClean="0"/>
              <a:t>óf</a:t>
            </a:r>
            <a:r>
              <a:rPr lang="nl-NL" sz="2000" dirty="0" smtClean="0"/>
              <a:t> donderdagen, 17:00-19:00</a:t>
            </a:r>
            <a:endParaRPr lang="nl-NL" sz="2000" dirty="0"/>
          </a:p>
          <a:p>
            <a:endParaRPr lang="nl-NL" sz="2000" dirty="0"/>
          </a:p>
          <a:p>
            <a:r>
              <a:rPr lang="nl-NL" sz="2000" b="1" dirty="0" smtClean="0"/>
              <a:t>Hoe: </a:t>
            </a:r>
            <a:r>
              <a:rPr lang="nl-NL" sz="2000" dirty="0" smtClean="0"/>
              <a:t>aanmelden en informatie - </a:t>
            </a:r>
            <a:r>
              <a:rPr lang="nl-NL" sz="2000" dirty="0" smtClean="0">
                <a:hlinkClick r:id="rId4"/>
              </a:rPr>
              <a:t>J.E.vanderLaan@uva.nl</a:t>
            </a:r>
            <a:r>
              <a:rPr lang="nl-NL" sz="2000" dirty="0" smtClean="0"/>
              <a:t> </a:t>
            </a:r>
          </a:p>
          <a:p>
            <a:r>
              <a:rPr lang="nl-NL" sz="2000" dirty="0" smtClean="0"/>
              <a:t>Dag dat je écht niet kan? Laten weten bij aanmelding!</a:t>
            </a:r>
          </a:p>
        </p:txBody>
      </p:sp>
    </p:spTree>
    <p:extLst>
      <p:ext uri="{BB962C8B-B14F-4D97-AF65-F5344CB8AC3E}">
        <p14:creationId xmlns:p14="http://schemas.microsoft.com/office/powerpoint/2010/main" val="1426721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206</Words>
  <Application>Microsoft Office PowerPoint</Application>
  <PresentationFormat>On-screen Show (4:3)</PresentationFormat>
  <Paragraphs>21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Training studievaardigheden</vt:lpstr>
    </vt:vector>
  </TitlesOfParts>
  <Company>Universiteit van Amsterdam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Kropman-Henken, Floor</dc:creator>
  <cp:lastModifiedBy>Laan, J.E. van der</cp:lastModifiedBy>
  <cp:revision>21</cp:revision>
  <dcterms:created xsi:type="dcterms:W3CDTF">2014-10-03T10:43:54Z</dcterms:created>
  <dcterms:modified xsi:type="dcterms:W3CDTF">2014-10-03T11:24:35Z</dcterms:modified>
</cp:coreProperties>
</file>