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8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9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497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576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431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03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597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78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16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75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13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02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1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42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61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53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37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3CA6B16-081A-413D-8938-4773E84DB217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9754E42D-3410-4B29-8241-89E96247BF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8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4ED180-146C-4A09-8743-3380C4F1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stappenplan voor het schrijven van de inleiding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971B0-6EDF-47D3-9895-4322DD48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68" y="2308486"/>
            <a:ext cx="7365218" cy="4437088"/>
          </a:xfrm>
        </p:spPr>
        <p:txBody>
          <a:bodyPr>
            <a:normAutofit/>
          </a:bodyPr>
          <a:lstStyle/>
          <a:p>
            <a:r>
              <a:rPr lang="nl-NL" dirty="0"/>
              <a:t>Goed inlezen (artikelen en </a:t>
            </a:r>
            <a:r>
              <a:rPr lang="nl-NL" dirty="0" err="1"/>
              <a:t>labbuddy</a:t>
            </a:r>
            <a:r>
              <a:rPr lang="nl-NL" dirty="0"/>
              <a:t>)</a:t>
            </a:r>
          </a:p>
          <a:p>
            <a:r>
              <a:rPr lang="nl-NL" dirty="0"/>
              <a:t>Geraamte / Kernwoorden per EC-onderdeel</a:t>
            </a:r>
          </a:p>
          <a:p>
            <a:pPr lvl="1"/>
            <a:r>
              <a:rPr lang="nl-NL" dirty="0"/>
              <a:t>Begin bij de EC-onderdelen die “vaststaan”</a:t>
            </a:r>
          </a:p>
          <a:p>
            <a:pPr lvl="2"/>
            <a:r>
              <a:rPr lang="nl-NL" dirty="0"/>
              <a:t>OV, HYP, OPZ, VS</a:t>
            </a:r>
          </a:p>
          <a:p>
            <a:r>
              <a:rPr lang="nl-NL" dirty="0"/>
              <a:t>ZLM: Kernwoorden smal vs. breed toepassen</a:t>
            </a:r>
          </a:p>
          <a:p>
            <a:r>
              <a:rPr lang="nl-NL" dirty="0"/>
              <a:t>Uitwerken met informatie die relevant is voor de lezer</a:t>
            </a:r>
          </a:p>
          <a:p>
            <a:pPr lvl="1"/>
            <a:r>
              <a:rPr lang="nl-NL" dirty="0"/>
              <a:t>Nodig om vraag te beantwoorden? </a:t>
            </a:r>
          </a:p>
          <a:p>
            <a:pPr lvl="1"/>
            <a:r>
              <a:rPr lang="nl-NL" dirty="0"/>
              <a:t>Nodig om vraag / verslag te begrijpen?</a:t>
            </a:r>
          </a:p>
          <a:p>
            <a:pPr lvl="1"/>
            <a:r>
              <a:rPr lang="nl-NL" dirty="0"/>
              <a:t>AVvIS </a:t>
            </a:r>
            <a:r>
              <a:rPr lang="nl-NL" dirty="0" err="1"/>
              <a:t>Hfd</a:t>
            </a:r>
            <a:r>
              <a:rPr lang="nl-NL" dirty="0"/>
              <a:t> 9</a:t>
            </a:r>
          </a:p>
          <a:p>
            <a:pPr lvl="1"/>
            <a:r>
              <a:rPr lang="nl-NL" dirty="0"/>
              <a:t>Logische volgorde aanbrengen (per zin, per alinea)</a:t>
            </a:r>
          </a:p>
          <a:p>
            <a:pPr lvl="1"/>
            <a:r>
              <a:rPr lang="nl-NL" dirty="0"/>
              <a:t>Schat je lezer in als iemand die Celbiologie al heeft gevolgd</a:t>
            </a:r>
          </a:p>
        </p:txBody>
      </p:sp>
    </p:spTree>
    <p:extLst>
      <p:ext uri="{BB962C8B-B14F-4D97-AF65-F5344CB8AC3E}">
        <p14:creationId xmlns:p14="http://schemas.microsoft.com/office/powerpoint/2010/main" val="3247833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90</Words>
  <Application>Microsoft Office PowerPoint</Application>
  <PresentationFormat>Diavoorstelling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Ion-directiekamer</vt:lpstr>
      <vt:lpstr>Een stappenplan voor het schrijven van de inleiding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stappenplan voor het schrijven van de inleiding</dc:title>
  <dc:creator>Myrtille Gumbs</dc:creator>
  <cp:lastModifiedBy>Myrtille Gumbs</cp:lastModifiedBy>
  <cp:revision>2</cp:revision>
  <dcterms:created xsi:type="dcterms:W3CDTF">2021-02-12T09:25:34Z</dcterms:created>
  <dcterms:modified xsi:type="dcterms:W3CDTF">2021-02-12T09:28:33Z</dcterms:modified>
</cp:coreProperties>
</file>