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9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03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20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2846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884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753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133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026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122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425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614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53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6348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37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914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497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5769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4318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036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4597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784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16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15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33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80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37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53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58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54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9D7FA-D76F-4CFC-87FB-8AB26416A1C3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A5F7-F93E-4178-A837-A85E119C27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03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83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CF784-5E25-447A-8230-2DA1A520C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Een stappenplan voor het schrijven van de inleiding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24CF4C-92E4-4370-AA48-3AA77827FC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Geef duidelijk aan dat het EEN stappenplan is. Niet de heilige graal. Voor het OV is het bijvoorbeeld handiger om even te wachten met het ZLM totdat </a:t>
            </a:r>
            <a:r>
              <a:rPr lang="nl-NL"/>
              <a:t>ze weten wat er op de y-as komt.</a:t>
            </a:r>
          </a:p>
        </p:txBody>
      </p:sp>
    </p:spTree>
    <p:extLst>
      <p:ext uri="{BB962C8B-B14F-4D97-AF65-F5344CB8AC3E}">
        <p14:creationId xmlns:p14="http://schemas.microsoft.com/office/powerpoint/2010/main" val="287441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4ED180-146C-4A09-8743-3380C4F1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stappenplan voor het schrijven van de inleiding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2971B0-6EDF-47D3-9895-4322DD48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68" y="2308486"/>
            <a:ext cx="7365218" cy="4437088"/>
          </a:xfrm>
        </p:spPr>
        <p:txBody>
          <a:bodyPr>
            <a:normAutofit/>
          </a:bodyPr>
          <a:lstStyle/>
          <a:p>
            <a:r>
              <a:rPr lang="nl-NL" dirty="0"/>
              <a:t>Goed inlezen (artikelen en </a:t>
            </a:r>
            <a:r>
              <a:rPr lang="nl-NL" dirty="0" err="1"/>
              <a:t>labbuddy</a:t>
            </a:r>
            <a:r>
              <a:rPr lang="nl-NL" dirty="0"/>
              <a:t>)</a:t>
            </a:r>
          </a:p>
          <a:p>
            <a:r>
              <a:rPr lang="nl-NL" dirty="0"/>
              <a:t>Geraamte / Kernwoorden per EC-onderdeel</a:t>
            </a:r>
          </a:p>
          <a:p>
            <a:pPr lvl="1"/>
            <a:r>
              <a:rPr lang="nl-NL" dirty="0"/>
              <a:t>Begin bij de EC-onderdelen die “vaststaan”</a:t>
            </a:r>
          </a:p>
          <a:p>
            <a:pPr lvl="2"/>
            <a:r>
              <a:rPr lang="nl-NL" dirty="0"/>
              <a:t>OV, HYP, OPZ, VS</a:t>
            </a:r>
          </a:p>
          <a:p>
            <a:r>
              <a:rPr lang="nl-NL" dirty="0"/>
              <a:t>ZLM: Kernwoorden smal vs. breed toepassen</a:t>
            </a:r>
          </a:p>
          <a:p>
            <a:r>
              <a:rPr lang="nl-NL" dirty="0"/>
              <a:t>Uitwerken met informatie die relevant is voor de lezer</a:t>
            </a:r>
          </a:p>
          <a:p>
            <a:pPr lvl="1"/>
            <a:r>
              <a:rPr lang="nl-NL" dirty="0"/>
              <a:t>Nodig om vraag te beantwoorden? </a:t>
            </a:r>
          </a:p>
          <a:p>
            <a:pPr lvl="1"/>
            <a:r>
              <a:rPr lang="nl-NL" dirty="0"/>
              <a:t>Nodig om vraag / verslag te begrijpen?</a:t>
            </a:r>
          </a:p>
          <a:p>
            <a:pPr lvl="1"/>
            <a:r>
              <a:rPr lang="nl-NL" dirty="0"/>
              <a:t>AVvIS </a:t>
            </a:r>
            <a:r>
              <a:rPr lang="nl-NL" dirty="0" err="1"/>
              <a:t>Hfd</a:t>
            </a:r>
            <a:r>
              <a:rPr lang="nl-NL" dirty="0"/>
              <a:t> 9</a:t>
            </a:r>
          </a:p>
          <a:p>
            <a:pPr lvl="1"/>
            <a:r>
              <a:rPr lang="nl-NL" dirty="0"/>
              <a:t>Logische volgorde aanbrengen (per zin, per alinea)</a:t>
            </a:r>
          </a:p>
          <a:p>
            <a:pPr lvl="1"/>
            <a:r>
              <a:rPr lang="nl-NL" dirty="0"/>
              <a:t>Schat je lezer in als iemand die Celbiologie al heeft gevolgd</a:t>
            </a:r>
          </a:p>
        </p:txBody>
      </p:sp>
    </p:spTree>
    <p:extLst>
      <p:ext uri="{BB962C8B-B14F-4D97-AF65-F5344CB8AC3E}">
        <p14:creationId xmlns:p14="http://schemas.microsoft.com/office/powerpoint/2010/main" val="324783308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-directiekamer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136</Words>
  <Application>Microsoft Office PowerPoint</Application>
  <PresentationFormat>Diavoorstelling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Wingdings 3</vt:lpstr>
      <vt:lpstr>Kantoorthema</vt:lpstr>
      <vt:lpstr>Ion-directiekamer</vt:lpstr>
      <vt:lpstr>Een stappenplan voor het schrijven van de inleiding</vt:lpstr>
      <vt:lpstr>Een stappenplan voor het schrijven van de inleiding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stappenplan voor het schrijven van de inleiding</dc:title>
  <dc:creator>Myrtille Gumbs</dc:creator>
  <cp:lastModifiedBy>Myrtille Gumbs</cp:lastModifiedBy>
  <cp:revision>1</cp:revision>
  <dcterms:created xsi:type="dcterms:W3CDTF">2021-02-12T09:25:34Z</dcterms:created>
  <dcterms:modified xsi:type="dcterms:W3CDTF">2021-02-12T09:27:10Z</dcterms:modified>
</cp:coreProperties>
</file>