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6" r:id="rId2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haam" initials="lc" lastIdx="1" clrIdx="0">
    <p:extLst>
      <p:ext uri="{19B8F6BF-5375-455C-9EA6-DF929625EA0E}">
        <p15:presenceInfo xmlns:p15="http://schemas.microsoft.com/office/powerpoint/2012/main" userId="ligha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5D45C1"/>
    <a:srgbClr val="A09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2FE11-E553-4A8D-8778-D26E310A696B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2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1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21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F04F3-9C81-4CAD-98DA-A82A48E9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F04F3-9C81-4CAD-98DA-A82A48E9FB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8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3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1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3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8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8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7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37"/>
          <a:stretch/>
        </p:blipFill>
        <p:spPr>
          <a:xfrm>
            <a:off x="4563022" y="-12132"/>
            <a:ext cx="4568303" cy="3425951"/>
          </a:xfrm>
          <a:prstGeom prst="rect">
            <a:avLst/>
          </a:prstGeom>
          <a:solidFill>
            <a:schemeClr val="accent5">
              <a:lumMod val="20000"/>
              <a:lumOff val="80000"/>
              <a:alpha val="9000"/>
            </a:schemeClr>
          </a:solidFill>
          <a:effectLst>
            <a:softEdge rad="889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9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2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37"/>
          <a:stretch/>
        </p:blipFill>
        <p:spPr>
          <a:xfrm>
            <a:off x="3697" y="3429000"/>
            <a:ext cx="4568303" cy="3425951"/>
          </a:xfrm>
          <a:prstGeom prst="rect">
            <a:avLst/>
          </a:prstGeom>
          <a:solidFill>
            <a:schemeClr val="accent5">
              <a:lumMod val="20000"/>
              <a:lumOff val="80000"/>
              <a:alpha val="9000"/>
            </a:schemeClr>
          </a:solidFill>
          <a:effectLst>
            <a:softEdge rad="88900"/>
          </a:effectLst>
        </p:spPr>
      </p:pic>
      <p:sp>
        <p:nvSpPr>
          <p:cNvPr id="11" name="Rectangle 10"/>
          <p:cNvSpPr/>
          <p:nvPr/>
        </p:nvSpPr>
        <p:spPr>
          <a:xfrm>
            <a:off x="9700" y="6221"/>
            <a:ext cx="9156005" cy="6845557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5D45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PRIJSUITREIKING </a:t>
            </a:r>
            <a:r>
              <a:rPr lang="nl-NL" sz="3200" b="1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5D45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EXPERIMENT </a:t>
            </a:r>
            <a:r>
              <a:rPr lang="nl-NL" sz="3200" b="1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5D45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ONTWERP AV</a:t>
            </a:r>
            <a:endParaRPr lang="nl-NL" sz="3200" b="1" dirty="0" smtClean="0">
              <a:ln w="127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5D45C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737" y="656245"/>
            <a:ext cx="784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prstClr val="black"/>
                </a:solidFill>
              </a:rPr>
              <a:t>Vrijdag </a:t>
            </a:r>
            <a:r>
              <a:rPr lang="nl-NL" sz="2800" dirty="0" smtClean="0">
                <a:solidFill>
                  <a:prstClr val="black"/>
                </a:solidFill>
              </a:rPr>
              <a:t>28 </a:t>
            </a:r>
            <a:r>
              <a:rPr lang="nl-NL" sz="2800" dirty="0">
                <a:solidFill>
                  <a:prstClr val="black"/>
                </a:solidFill>
              </a:rPr>
              <a:t>juni </a:t>
            </a:r>
            <a:r>
              <a:rPr lang="nl-NL" sz="2800" dirty="0" smtClean="0">
                <a:solidFill>
                  <a:prstClr val="black"/>
                </a:solidFill>
              </a:rPr>
              <a:t>2019, 16:00 </a:t>
            </a:r>
            <a:r>
              <a:rPr lang="nl-NL" sz="2800" dirty="0">
                <a:solidFill>
                  <a:prstClr val="black"/>
                </a:solidFill>
              </a:rPr>
              <a:t>– </a:t>
            </a:r>
            <a:r>
              <a:rPr lang="nl-NL" sz="2800" dirty="0" smtClean="0">
                <a:solidFill>
                  <a:prstClr val="black"/>
                </a:solidFill>
              </a:rPr>
              <a:t>17:00, SP </a:t>
            </a:r>
            <a:r>
              <a:rPr lang="nl-NL" sz="2800" dirty="0" smtClean="0">
                <a:solidFill>
                  <a:prstClr val="black"/>
                </a:solidFill>
              </a:rPr>
              <a:t>C1.110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9103" y="4492405"/>
            <a:ext cx="7881289" cy="1745487"/>
            <a:chOff x="219103" y="4492405"/>
            <a:chExt cx="7881289" cy="1745487"/>
          </a:xfrm>
        </p:grpSpPr>
        <p:sp>
          <p:nvSpPr>
            <p:cNvPr id="12" name="TextBox 11"/>
            <p:cNvSpPr txBox="1"/>
            <p:nvPr/>
          </p:nvSpPr>
          <p:spPr>
            <a:xfrm>
              <a:off x="219103" y="4976008"/>
              <a:ext cx="2808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/>
                <a:t>Psychobiologie</a:t>
              </a:r>
              <a:endParaRPr lang="nl-NL" sz="1600" b="1" dirty="0" smtClean="0"/>
            </a:p>
            <a:p>
              <a:r>
                <a:rPr lang="nl-NL" sz="2000" b="1" dirty="0"/>
                <a:t>mw. dr. A. Ploeger</a:t>
              </a:r>
            </a:p>
            <a:p>
              <a:r>
                <a:rPr lang="nl-NL" sz="2000" b="1" dirty="0" smtClean="0"/>
                <a:t>&amp;</a:t>
              </a:r>
            </a:p>
            <a:p>
              <a:r>
                <a:rPr lang="nl-NL" sz="2000" b="1" dirty="0" smtClean="0"/>
                <a:t>dhr</a:t>
              </a:r>
              <a:r>
                <a:rPr lang="nl-NL" sz="2000" b="1" dirty="0"/>
                <a:t>. dr. M. van </a:t>
              </a:r>
              <a:r>
                <a:rPr lang="nl-NL" sz="2000" b="1" dirty="0" smtClean="0"/>
                <a:t>Wijk</a:t>
              </a:r>
              <a:endParaRPr lang="nl-NL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103" y="4492405"/>
              <a:ext cx="990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dbl" dirty="0" err="1" smtClean="0"/>
                <a:t>Vakjury</a:t>
              </a:r>
              <a:endParaRPr lang="en-US" sz="2000" b="1" u="dbl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60032" y="4976008"/>
              <a:ext cx="324036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/>
                <a:t>Biomedische Wetenschappen</a:t>
              </a:r>
            </a:p>
            <a:p>
              <a:r>
                <a:rPr lang="en-US" sz="2000" b="1" dirty="0" smtClean="0"/>
                <a:t>mw</a:t>
              </a:r>
              <a:r>
                <a:rPr lang="en-US" sz="2000" b="1" dirty="0"/>
                <a:t>. dr. G.J. </a:t>
              </a:r>
              <a:r>
                <a:rPr lang="en-US" sz="2000" b="1" dirty="0" smtClean="0"/>
                <a:t>Smits</a:t>
              </a:r>
            </a:p>
            <a:p>
              <a:r>
                <a:rPr lang="en-US" sz="2000" b="1" dirty="0" smtClean="0"/>
                <a:t>&amp;</a:t>
              </a:r>
              <a:endParaRPr lang="en-US" sz="2000" b="1" dirty="0"/>
            </a:p>
            <a:p>
              <a:r>
                <a:rPr lang="nl-NL" sz="2000" b="1" dirty="0"/>
                <a:t>d</a:t>
              </a:r>
              <a:r>
                <a:rPr lang="nl-NL" sz="2000" b="1" dirty="0" smtClean="0"/>
                <a:t>hr. </a:t>
              </a:r>
              <a:r>
                <a:rPr lang="en-US" sz="2000" b="1" dirty="0" smtClean="0"/>
                <a:t>dr</a:t>
              </a:r>
              <a:r>
                <a:rPr lang="en-US" sz="2000" b="1" dirty="0"/>
                <a:t>. R.J. </a:t>
              </a:r>
              <a:r>
                <a:rPr lang="en-US" sz="2000" b="1" dirty="0" smtClean="0"/>
                <a:t>Dekker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0032" y="4492405"/>
              <a:ext cx="990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dbl" dirty="0" err="1" smtClean="0"/>
                <a:t>Vakjury</a:t>
              </a:r>
              <a:endParaRPr lang="en-US" sz="2000" b="1" u="dbl" dirty="0"/>
            </a:p>
          </p:txBody>
        </p:sp>
      </p:grpSp>
      <p:sp>
        <p:nvSpPr>
          <p:cNvPr id="3" name="Flowchart: Decision 2"/>
          <p:cNvSpPr/>
          <p:nvPr/>
        </p:nvSpPr>
        <p:spPr>
          <a:xfrm>
            <a:off x="2491071" y="2595937"/>
            <a:ext cx="4161857" cy="1651438"/>
          </a:xfrm>
          <a:prstGeom prst="flowChartDecis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/>
              <a:t>Aansluitend:</a:t>
            </a:r>
          </a:p>
          <a:p>
            <a:pPr algn="ctr"/>
            <a:r>
              <a:rPr lang="nl-NL" sz="2000" dirty="0"/>
              <a:t>gratis drankjes </a:t>
            </a:r>
            <a:r>
              <a:rPr lang="nl-NL" sz="2000" dirty="0" smtClean="0"/>
              <a:t>bij het </a:t>
            </a:r>
            <a:r>
              <a:rPr lang="nl-NL" sz="2000" dirty="0"/>
              <a:t>Flux-festival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r="9918" b="-188"/>
          <a:stretch/>
        </p:blipFill>
        <p:spPr>
          <a:xfrm>
            <a:off x="7956376" y="5028357"/>
            <a:ext cx="1062865" cy="1416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9981" r="8948" b="15887"/>
          <a:stretch/>
        </p:blipFill>
        <p:spPr>
          <a:xfrm>
            <a:off x="1517595" y="3595960"/>
            <a:ext cx="1075859" cy="1418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r="6569"/>
          <a:stretch/>
        </p:blipFill>
        <p:spPr>
          <a:xfrm>
            <a:off x="3168647" y="5013176"/>
            <a:ext cx="1083504" cy="1431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542" r="26922" b="16047"/>
          <a:stretch/>
        </p:blipFill>
        <p:spPr>
          <a:xfrm>
            <a:off x="6362123" y="3597935"/>
            <a:ext cx="1062865" cy="14160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7205" y="1294889"/>
            <a:ext cx="47168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Genomineerden</a:t>
            </a:r>
            <a:r>
              <a:rPr lang="en-US" sz="1600" b="1" dirty="0" smtClean="0"/>
              <a:t> </a:t>
            </a:r>
            <a:r>
              <a:rPr lang="nl-NL" sz="1600" b="1" dirty="0" smtClean="0"/>
              <a:t>PB:</a:t>
            </a:r>
          </a:p>
          <a:p>
            <a:pPr lvl="0"/>
            <a:r>
              <a:rPr lang="nl-NL" sz="1600" b="1" dirty="0" smtClean="0"/>
              <a:t>- Sophie </a:t>
            </a:r>
            <a:r>
              <a:rPr lang="nl-NL" sz="1600" b="1" dirty="0" err="1"/>
              <a:t>Didden</a:t>
            </a:r>
            <a:r>
              <a:rPr lang="nl-NL" sz="1600" b="1" dirty="0"/>
              <a:t> &amp; </a:t>
            </a:r>
            <a:r>
              <a:rPr lang="nl-NL" sz="1600" b="1" dirty="0" smtClean="0"/>
              <a:t>Britt </a:t>
            </a:r>
            <a:r>
              <a:rPr lang="nl-NL" sz="1600" b="1" dirty="0" err="1" smtClean="0"/>
              <a:t>vd</a:t>
            </a:r>
            <a:r>
              <a:rPr lang="nl-NL" sz="1600" b="1" dirty="0" smtClean="0"/>
              <a:t> Gevel &amp; </a:t>
            </a:r>
            <a:r>
              <a:rPr lang="nl-NL" sz="1600" b="1" dirty="0"/>
              <a:t>Tessa </a:t>
            </a:r>
            <a:r>
              <a:rPr lang="nl-NL" sz="1600" b="1" dirty="0" smtClean="0"/>
              <a:t>v </a:t>
            </a:r>
            <a:r>
              <a:rPr lang="nl-NL" sz="1600" b="1" dirty="0" err="1"/>
              <a:t>Lobbrecht</a:t>
            </a:r>
            <a:endParaRPr lang="nl-NL" sz="1600" b="1" dirty="0"/>
          </a:p>
          <a:p>
            <a:pPr lvl="0"/>
            <a:r>
              <a:rPr lang="nl-NL" sz="1600" b="1" dirty="0"/>
              <a:t>- Vanessa </a:t>
            </a:r>
            <a:r>
              <a:rPr lang="nl-NL" sz="1600" b="1" dirty="0" err="1"/>
              <a:t>Berrenchina</a:t>
            </a:r>
            <a:r>
              <a:rPr lang="nl-NL" sz="1600" b="1" dirty="0"/>
              <a:t> &amp; </a:t>
            </a:r>
            <a:r>
              <a:rPr lang="nl-NL" sz="1600" b="1" dirty="0" err="1"/>
              <a:t>Annelin</a:t>
            </a:r>
            <a:r>
              <a:rPr lang="nl-NL" sz="1600" b="1" dirty="0"/>
              <a:t> </a:t>
            </a:r>
            <a:r>
              <a:rPr lang="nl-NL" sz="1600" b="1" dirty="0" err="1"/>
              <a:t>Snoeijer</a:t>
            </a:r>
            <a:r>
              <a:rPr lang="nl-NL" sz="1600" b="1" dirty="0"/>
              <a:t> </a:t>
            </a:r>
          </a:p>
          <a:p>
            <a:r>
              <a:rPr lang="nl-NL" sz="1600" b="1" dirty="0" smtClean="0"/>
              <a:t>- </a:t>
            </a:r>
            <a:r>
              <a:rPr lang="nl-NL" sz="1600" b="1" dirty="0" err="1"/>
              <a:t>Henrita</a:t>
            </a:r>
            <a:r>
              <a:rPr lang="nl-NL" sz="1600" b="1" dirty="0"/>
              <a:t> </a:t>
            </a:r>
            <a:r>
              <a:rPr lang="nl-NL" sz="1600" b="1" dirty="0" smtClean="0"/>
              <a:t>v </a:t>
            </a:r>
            <a:r>
              <a:rPr lang="nl-NL" sz="1600" b="1" dirty="0"/>
              <a:t>Schothorst &amp; Eline </a:t>
            </a:r>
            <a:r>
              <a:rPr lang="nl-NL" sz="1600" b="1" dirty="0" err="1"/>
              <a:t>Hasenoot</a:t>
            </a:r>
            <a:r>
              <a:rPr lang="nl-NL" sz="1600" b="1" dirty="0"/>
              <a:t>              </a:t>
            </a:r>
          </a:p>
          <a:p>
            <a:r>
              <a:rPr lang="nl-NL" sz="1600" b="1" dirty="0" smtClean="0"/>
              <a:t>- </a:t>
            </a:r>
            <a:r>
              <a:rPr lang="nl-NL" sz="1600" b="1" dirty="0"/>
              <a:t>Timo van Hattem &amp; Yannick Steverink  </a:t>
            </a:r>
            <a:r>
              <a:rPr lang="nl-NL" sz="1600" b="1" dirty="0" smtClean="0"/>
              <a:t>        </a:t>
            </a:r>
          </a:p>
          <a:p>
            <a:pPr lvl="0"/>
            <a:r>
              <a:rPr lang="nl-NL" sz="1600" b="1" dirty="0" smtClean="0"/>
              <a:t>- </a:t>
            </a:r>
            <a:r>
              <a:rPr lang="nl-NL" sz="1600" b="1" dirty="0"/>
              <a:t>Anne Marijn Bruijn &amp; </a:t>
            </a:r>
            <a:r>
              <a:rPr lang="nl-NL" sz="1600" b="1" dirty="0" err="1"/>
              <a:t>Vanja</a:t>
            </a:r>
            <a:r>
              <a:rPr lang="nl-NL" sz="1600" b="1" dirty="0"/>
              <a:t> Zeeman</a:t>
            </a:r>
            <a:endParaRPr lang="nl-NL" sz="1600" b="1" dirty="0" smtClean="0"/>
          </a:p>
          <a:p>
            <a:pPr lvl="0"/>
            <a:r>
              <a:rPr lang="nl-NL" sz="1600" b="1" dirty="0" smtClean="0"/>
              <a:t>- </a:t>
            </a:r>
            <a:r>
              <a:rPr lang="nl-NL" sz="1600" b="1" dirty="0"/>
              <a:t>Britt Kok &amp; </a:t>
            </a:r>
            <a:r>
              <a:rPr lang="nl-NL" sz="1600" b="1" dirty="0" err="1"/>
              <a:t>Bowine</a:t>
            </a:r>
            <a:r>
              <a:rPr lang="nl-NL" sz="1600" b="1" dirty="0"/>
              <a:t> </a:t>
            </a:r>
            <a:r>
              <a:rPr lang="nl-NL" sz="1600" b="1" dirty="0" err="1"/>
              <a:t>Roodenburg</a:t>
            </a:r>
            <a:r>
              <a:rPr lang="nl-NL" sz="1600" b="1" dirty="0"/>
              <a:t> </a:t>
            </a:r>
          </a:p>
          <a:p>
            <a:endParaRPr lang="en-US" sz="1600" b="1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5518130" y="1294889"/>
            <a:ext cx="36258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Genomineerden</a:t>
            </a:r>
            <a:r>
              <a:rPr lang="en-US" sz="1600" b="1" dirty="0" smtClean="0"/>
              <a:t> </a:t>
            </a:r>
            <a:r>
              <a:rPr lang="nl-NL" sz="1600" b="1" dirty="0" smtClean="0"/>
              <a:t>BMW:</a:t>
            </a:r>
          </a:p>
          <a:p>
            <a:r>
              <a:rPr lang="nl-NL" sz="1600" b="1" dirty="0" smtClean="0"/>
              <a:t>- </a:t>
            </a:r>
            <a:r>
              <a:rPr lang="nl-NL" sz="1600" b="1" dirty="0"/>
              <a:t>Thomas </a:t>
            </a:r>
            <a:r>
              <a:rPr lang="nl-NL" sz="1600" b="1" dirty="0" err="1"/>
              <a:t>Fleischmann</a:t>
            </a:r>
            <a:r>
              <a:rPr lang="nl-NL" sz="1600" b="1" dirty="0"/>
              <a:t> &amp; Wouter Meijer</a:t>
            </a:r>
          </a:p>
          <a:p>
            <a:r>
              <a:rPr lang="nl-NL" sz="1600" b="1" dirty="0"/>
              <a:t>- Esther </a:t>
            </a:r>
            <a:r>
              <a:rPr lang="nl-NL" sz="1600" b="1" dirty="0" err="1"/>
              <a:t>Liefting</a:t>
            </a:r>
            <a:r>
              <a:rPr lang="nl-NL" sz="1600" b="1" dirty="0"/>
              <a:t> &amp; </a:t>
            </a:r>
            <a:r>
              <a:rPr lang="nl-NL" sz="1600" b="1" dirty="0" err="1"/>
              <a:t>Frederque</a:t>
            </a:r>
            <a:r>
              <a:rPr lang="nl-NL" sz="1600" b="1" dirty="0"/>
              <a:t> Rotteveel</a:t>
            </a:r>
          </a:p>
          <a:p>
            <a:pPr lvl="0"/>
            <a:r>
              <a:rPr lang="nl-NL" sz="1600" b="1" dirty="0" smtClean="0"/>
              <a:t>- Rebecca </a:t>
            </a:r>
            <a:r>
              <a:rPr lang="nl-NL" sz="1600" b="1" dirty="0"/>
              <a:t>Koens &amp; Chiara de Vries</a:t>
            </a:r>
          </a:p>
          <a:p>
            <a:pPr lvl="0"/>
            <a:r>
              <a:rPr lang="nl-NL" sz="1600" b="1" dirty="0" smtClean="0"/>
              <a:t>- </a:t>
            </a:r>
            <a:r>
              <a:rPr lang="nl-NL" sz="1600" b="1" dirty="0" err="1" smtClean="0"/>
              <a:t>Kromo</a:t>
            </a:r>
            <a:r>
              <a:rPr lang="nl-NL" sz="1600" b="1" dirty="0" smtClean="0"/>
              <a:t> </a:t>
            </a:r>
            <a:r>
              <a:rPr lang="nl-NL" sz="1600" b="1" dirty="0" err="1"/>
              <a:t>Annor</a:t>
            </a:r>
            <a:r>
              <a:rPr lang="nl-NL" sz="1600" b="1" dirty="0"/>
              <a:t> &amp; Anouk Krijger</a:t>
            </a:r>
          </a:p>
          <a:p>
            <a:pPr lvl="0"/>
            <a:r>
              <a:rPr lang="nl-NL" sz="1600" b="1" dirty="0" smtClean="0"/>
              <a:t>- Anouk </a:t>
            </a:r>
            <a:r>
              <a:rPr lang="nl-NL" sz="1600" b="1" dirty="0"/>
              <a:t>Pappot &amp; </a:t>
            </a:r>
            <a:r>
              <a:rPr lang="nl-NL" sz="1600" b="1" dirty="0" err="1"/>
              <a:t>Nimo</a:t>
            </a:r>
            <a:r>
              <a:rPr lang="nl-NL" sz="1600" b="1" dirty="0"/>
              <a:t> </a:t>
            </a:r>
            <a:r>
              <a:rPr lang="nl-NL" sz="1600" b="1" dirty="0" err="1"/>
              <a:t>Annor</a:t>
            </a:r>
            <a:endParaRPr lang="nl-NL" sz="1600" b="1" dirty="0"/>
          </a:p>
          <a:p>
            <a:pPr lvl="0"/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8822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120</Words>
  <Application>Microsoft Office PowerPoint</Application>
  <PresentationFormat>On-screen Show (4:3)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>Universiteit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Timmer, Lisette</dc:creator>
  <cp:lastModifiedBy>jbrunne1</cp:lastModifiedBy>
  <cp:revision>80</cp:revision>
  <cp:lastPrinted>2019-05-16T13:03:00Z</cp:lastPrinted>
  <dcterms:created xsi:type="dcterms:W3CDTF">2015-06-02T14:01:46Z</dcterms:created>
  <dcterms:modified xsi:type="dcterms:W3CDTF">2019-06-08T06:39:24Z</dcterms:modified>
</cp:coreProperties>
</file>