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1D5E5"/>
          </a:solidFill>
        </a:fill>
      </a:tcStyle>
    </a:wholeTbl>
    <a:band2H>
      <a:tcTxStyle b="def" i="def"/>
      <a:tcStyle>
        <a:tcBdr/>
        <a:fill>
          <a:solidFill>
            <a:srgbClr val="E9EBF2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076B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076B4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076B4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5D8CB"/>
          </a:solidFill>
        </a:fill>
      </a:tcStyle>
    </a:wholeTbl>
    <a:band2H>
      <a:tcTxStyle b="def" i="def"/>
      <a:tcStyle>
        <a:tcBdr/>
        <a:fill>
          <a:solidFill>
            <a:srgbClr val="FAECE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68422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68422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68422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D7D8"/>
          </a:solidFill>
        </a:fill>
      </a:tcStyle>
    </a:wholeTbl>
    <a:band2H>
      <a:tcTxStyle b="def" i="def"/>
      <a:tcStyle>
        <a:tcBdr/>
        <a:fill>
          <a:solidFill>
            <a:srgbClr val="EBECED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5808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5808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58085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076B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076B4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7" name="Shape 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One</a:t>
            </a:r>
            <a:endParaRPr sz="32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Two</a:t>
            </a:r>
            <a:endParaRPr sz="32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Three</a:t>
            </a:r>
            <a:endParaRPr sz="32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Four</a:t>
            </a:r>
            <a:endParaRPr sz="32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2" name="Shape 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 lvl="0">
              <a:defRPr b="0" cap="none" sz="1800"/>
            </a:pPr>
            <a:r>
              <a:rPr b="1" cap="all" sz="4000"/>
              <a:t>Title Text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One</a:t>
            </a:r>
            <a:endParaRPr sz="20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Two</a:t>
            </a:r>
            <a:endParaRPr sz="20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Three</a:t>
            </a:r>
            <a:endParaRPr sz="20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Four</a:t>
            </a:r>
            <a:endParaRPr sz="20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6" name="Shape 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 lvl="0">
              <a:defRPr b="0" sz="1800"/>
            </a:pPr>
            <a:r>
              <a:rPr b="1" sz="2400"/>
              <a:t>Body Level One</a:t>
            </a:r>
            <a:endParaRPr b="1" sz="2400"/>
          </a:p>
          <a:p>
            <a:pPr lvl="1">
              <a:defRPr b="0" sz="1800"/>
            </a:pPr>
            <a:r>
              <a:rPr b="1" sz="2400"/>
              <a:t>Body Level Two</a:t>
            </a:r>
            <a:endParaRPr b="1" sz="2400"/>
          </a:p>
          <a:p>
            <a:pPr lvl="2">
              <a:defRPr b="0" sz="1800"/>
            </a:pPr>
            <a:r>
              <a:rPr b="1" sz="2400"/>
              <a:t>Body Level Three</a:t>
            </a:r>
            <a:endParaRPr b="1" sz="2400"/>
          </a:p>
          <a:p>
            <a:pPr lvl="3">
              <a:defRPr b="0" sz="1800"/>
            </a:pPr>
            <a:r>
              <a:rPr b="1" sz="2400"/>
              <a:t>Body Level Four</a:t>
            </a:r>
            <a:endParaRPr b="1" sz="2400"/>
          </a:p>
          <a:p>
            <a:pPr lvl="4">
              <a:defRPr b="0" sz="1800"/>
            </a:pPr>
            <a:r>
              <a:rPr b="1" sz="2400"/>
              <a:t>Body Level Five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Title Text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Title Text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Body Level One</a:t>
            </a:r>
            <a:endParaRPr sz="1400"/>
          </a:p>
          <a:p>
            <a:pPr lvl="1">
              <a:defRPr sz="1800"/>
            </a:pPr>
            <a:r>
              <a:rPr sz="1400"/>
              <a:t>Body Level Two</a:t>
            </a:r>
            <a:endParaRPr sz="1400"/>
          </a:p>
          <a:p>
            <a:pPr lvl="2">
              <a:defRPr sz="1800"/>
            </a:pPr>
            <a:r>
              <a:rPr sz="1400"/>
              <a:t>Body Level Three</a:t>
            </a:r>
            <a:endParaRPr sz="1400"/>
          </a:p>
          <a:p>
            <a:pPr lvl="3">
              <a:defRPr sz="1800"/>
            </a:pPr>
            <a:r>
              <a:rPr sz="1400"/>
              <a:t>Body Level Four</a:t>
            </a:r>
            <a:endParaRPr sz="1400"/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 advClick="1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algn="ctr">
        <a:defRPr sz="4400">
          <a:latin typeface="Calibri"/>
          <a:ea typeface="Calibri"/>
          <a:cs typeface="Calibri"/>
          <a:sym typeface="Calibri"/>
        </a:defRPr>
      </a:lvl6pPr>
      <a:lvl7pPr algn="ctr">
        <a:defRPr sz="4400">
          <a:latin typeface="Calibri"/>
          <a:ea typeface="Calibri"/>
          <a:cs typeface="Calibri"/>
          <a:sym typeface="Calibri"/>
        </a:defRPr>
      </a:lvl7pPr>
      <a:lvl8pPr algn="ctr">
        <a:defRPr sz="4400">
          <a:latin typeface="Calibri"/>
          <a:ea typeface="Calibri"/>
          <a:cs typeface="Calibri"/>
          <a:sym typeface="Calibri"/>
        </a:defRPr>
      </a:lvl8pPr>
      <a:lvl9pPr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ngocongres.nl" TargetMode="External"/><Relationship Id="rId3" Type="http://schemas.openxmlformats.org/officeDocument/2006/relationships/image" Target="../media/image1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0" name="Shape 50"/>
          <p:cNvSpPr/>
          <p:nvPr>
            <p:ph type="body" idx="1"/>
          </p:nvPr>
        </p:nvSpPr>
        <p:spPr>
          <a:xfrm>
            <a:off x="457199" y="3042949"/>
            <a:ext cx="8229601" cy="3628064"/>
          </a:xfrm>
          <a:prstGeom prst="rect">
            <a:avLst/>
          </a:prstGeom>
        </p:spPr>
        <p:txBody>
          <a:bodyPr/>
          <a:lstStyle/>
          <a:p>
            <a:pPr lvl="0" marL="317633" indent="-317633" defTabSz="905255">
              <a:lnSpc>
                <a:spcPct val="90000"/>
              </a:lnSpc>
              <a:buFontTx/>
              <a:defRPr sz="1800"/>
            </a:pPr>
            <a:r>
              <a:rPr b="1" sz="3168">
                <a:solidFill>
                  <a:srgbClr val="0B2B90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4 november 14:00 - 21:00</a:t>
            </a:r>
            <a:endParaRPr b="1" sz="3168">
              <a:solidFill>
                <a:srgbClr val="0B2B90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lvl="0" marL="297781" indent="-297781" defTabSz="905255">
              <a:lnSpc>
                <a:spcPct val="90000"/>
              </a:lnSpc>
              <a:buFontTx/>
              <a:defRPr sz="1800"/>
            </a:pPr>
            <a:r>
              <a:rPr b="1" sz="2970">
                <a:solidFill>
                  <a:srgbClr val="0B2B90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Lezingen en activiteiten</a:t>
            </a:r>
            <a:endParaRPr b="1" sz="2970">
              <a:solidFill>
                <a:srgbClr val="0B2B90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lvl="0" marL="297781" indent="-297781" defTabSz="905255">
              <a:lnSpc>
                <a:spcPct val="90000"/>
              </a:lnSpc>
              <a:buFontTx/>
              <a:defRPr sz="1800"/>
            </a:pPr>
            <a:r>
              <a:rPr b="1" sz="2970">
                <a:solidFill>
                  <a:srgbClr val="0B2B90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€8 (incl. diner en borrel)</a:t>
            </a:r>
            <a:endParaRPr b="1" sz="2970">
              <a:solidFill>
                <a:srgbClr val="0B2B90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lvl="0" marL="297781" indent="-297781" defTabSz="905255">
              <a:lnSpc>
                <a:spcPct val="90000"/>
              </a:lnSpc>
              <a:buFontTx/>
              <a:defRPr sz="1800"/>
            </a:pPr>
            <a:r>
              <a:rPr b="1" sz="2970">
                <a:solidFill>
                  <a:srgbClr val="0B2B90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Deze 10de editie zijn ook 2 prijzen te winnen</a:t>
            </a:r>
            <a:endParaRPr b="1" sz="2970">
              <a:solidFill>
                <a:srgbClr val="0B2B90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lvl="0" marL="297781" indent="-297781" defTabSz="905255">
              <a:lnSpc>
                <a:spcPct val="90000"/>
              </a:lnSpc>
              <a:buFontTx/>
              <a:defRPr sz="1800"/>
            </a:pPr>
            <a:r>
              <a:rPr b="1" sz="2970">
                <a:solidFill>
                  <a:srgbClr val="0B2B90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Kaarten: congo.eu/webshop </a:t>
            </a:r>
            <a:endParaRPr b="1" sz="2970">
              <a:solidFill>
                <a:srgbClr val="0B2B90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lvl="0" marL="0" indent="0" defTabSz="905255">
              <a:lnSpc>
                <a:spcPct val="90000"/>
              </a:lnSpc>
              <a:buSzTx/>
              <a:buFontTx/>
              <a:buNone/>
              <a:defRPr sz="1800"/>
            </a:pPr>
            <a:r>
              <a:rPr b="1" sz="2970">
                <a:solidFill>
                  <a:srgbClr val="0B2B90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   &amp; vanaf 26 oktober op Science Park</a:t>
            </a:r>
            <a:endParaRPr b="1" sz="2772">
              <a:solidFill>
                <a:srgbClr val="0B2B90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lvl="0" marL="0" indent="0" algn="r" defTabSz="905255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/>
            </a:pPr>
            <a:r>
              <a:rPr b="1" sz="2772">
                <a:solidFill>
                  <a:srgbClr val="0B2B90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				</a:t>
            </a:r>
            <a:r>
              <a:rPr sz="3168">
                <a:solidFill>
                  <a:srgbClr val="0B2B90"/>
                </a:solidFill>
                <a:hlinkClick r:id="rId2" invalidUrl="" action="" tgtFrame="" tooltip="" history="1" highlightClick="0" endSnd="0"/>
              </a:rPr>
              <a:t>www.congocongres.nl</a:t>
            </a:r>
          </a:p>
        </p:txBody>
      </p:sp>
      <p:pic>
        <p:nvPicPr>
          <p:cNvPr id="51" name="pasted-image.ti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-6335"/>
            <a:ext cx="9144001" cy="29041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076B4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6076B4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076B4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6076B4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