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1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2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1E75E-F925-4788-AB45-29F5424DB852}" type="datetimeFigureOut">
              <a:rPr lang="nl-NL" smtClean="0"/>
              <a:t>28-10-2015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D0AEE-5A09-445E-8D1A-A2B8356A81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065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In BB</a:t>
            </a:r>
            <a:r>
              <a:rPr lang="nl-NL" baseline="0" dirty="0" smtClean="0"/>
              <a:t> </a:t>
            </a:r>
            <a:r>
              <a:rPr lang="nl-NL" dirty="0" smtClean="0"/>
              <a:t>Onder algemene informatie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EAA8E-CE20-4AC4-99FE-B598EEC2C208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993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98D7-B776-4CBC-A699-FB66D33BBADE}" type="datetimeFigureOut">
              <a:rPr lang="nl-NL" smtClean="0"/>
              <a:t>28-10-2015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8E1D-42EA-46D1-BFD6-9009777A26B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504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98D7-B776-4CBC-A699-FB66D33BBADE}" type="datetimeFigureOut">
              <a:rPr lang="nl-NL" smtClean="0"/>
              <a:t>28-10-2015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8E1D-42EA-46D1-BFD6-9009777A26B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099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98D7-B776-4CBC-A699-FB66D33BBADE}" type="datetimeFigureOut">
              <a:rPr lang="nl-NL" smtClean="0"/>
              <a:t>28-10-2015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8E1D-42EA-46D1-BFD6-9009777A26B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444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98D7-B776-4CBC-A699-FB66D33BBADE}" type="datetimeFigureOut">
              <a:rPr lang="nl-NL" smtClean="0"/>
              <a:t>28-10-2015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8E1D-42EA-46D1-BFD6-9009777A26B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93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98D7-B776-4CBC-A699-FB66D33BBADE}" type="datetimeFigureOut">
              <a:rPr lang="nl-NL" smtClean="0"/>
              <a:t>28-10-2015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8E1D-42EA-46D1-BFD6-9009777A26B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757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98D7-B776-4CBC-A699-FB66D33BBADE}" type="datetimeFigureOut">
              <a:rPr lang="nl-NL" smtClean="0"/>
              <a:t>28-10-2015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8E1D-42EA-46D1-BFD6-9009777A26B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939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98D7-B776-4CBC-A699-FB66D33BBADE}" type="datetimeFigureOut">
              <a:rPr lang="nl-NL" smtClean="0"/>
              <a:t>28-10-2015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8E1D-42EA-46D1-BFD6-9009777A26B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824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98D7-B776-4CBC-A699-FB66D33BBADE}" type="datetimeFigureOut">
              <a:rPr lang="nl-NL" smtClean="0"/>
              <a:t>28-10-2015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8E1D-42EA-46D1-BFD6-9009777A26B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260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98D7-B776-4CBC-A699-FB66D33BBADE}" type="datetimeFigureOut">
              <a:rPr lang="nl-NL" smtClean="0"/>
              <a:t>28-10-2015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8E1D-42EA-46D1-BFD6-9009777A26B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006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98D7-B776-4CBC-A699-FB66D33BBADE}" type="datetimeFigureOut">
              <a:rPr lang="nl-NL" smtClean="0"/>
              <a:t>28-10-2015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8E1D-42EA-46D1-BFD6-9009777A26B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575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98D7-B776-4CBC-A699-FB66D33BBADE}" type="datetimeFigureOut">
              <a:rPr lang="nl-NL" smtClean="0"/>
              <a:t>28-10-2015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8E1D-42EA-46D1-BFD6-9009777A26B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906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798D7-B776-4CBC-A699-FB66D33BBADE}" type="datetimeFigureOut">
              <a:rPr lang="nl-NL" smtClean="0"/>
              <a:t>28-10-2015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F8E1D-42EA-46D1-BFD6-9009777A26B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738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2081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Inhoud</a:t>
            </a:r>
            <a:r>
              <a:rPr lang="en-US" dirty="0" smtClean="0"/>
              <a:t> ABV Semester 1</a:t>
            </a:r>
            <a:endParaRPr lang="nl-NL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" t="20737" r="62769" b="18230"/>
          <a:stretch/>
        </p:blipFill>
        <p:spPr bwMode="auto">
          <a:xfrm>
            <a:off x="1418492" y="1301490"/>
            <a:ext cx="9143999" cy="4978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rot="21345649">
            <a:off x="1886139" y="1692999"/>
            <a:ext cx="2734146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Volledige programma op Blackboard</a:t>
            </a:r>
          </a:p>
        </p:txBody>
      </p:sp>
    </p:spTree>
    <p:extLst>
      <p:ext uri="{BB962C8B-B14F-4D97-AF65-F5344CB8AC3E}">
        <p14:creationId xmlns:p14="http://schemas.microsoft.com/office/powerpoint/2010/main" val="219443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Widescreen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Inhoud ABV Semester 1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Struik</dc:creator>
  <cp:lastModifiedBy>Jerry Struik</cp:lastModifiedBy>
  <cp:revision>2</cp:revision>
  <dcterms:created xsi:type="dcterms:W3CDTF">2014-10-03T13:15:15Z</dcterms:created>
  <dcterms:modified xsi:type="dcterms:W3CDTF">2015-10-28T10:38:35Z</dcterms:modified>
</cp:coreProperties>
</file>