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1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120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51E75E-F925-4788-AB45-29F5424DB852}" type="datetimeFigureOut">
              <a:rPr lang="nl-NL" smtClean="0"/>
              <a:t>28-10-2015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9D0AEE-5A09-445E-8D1A-A2B8356A817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0659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In BB</a:t>
            </a:r>
            <a:r>
              <a:rPr lang="nl-NL" baseline="0" dirty="0" smtClean="0"/>
              <a:t> </a:t>
            </a:r>
            <a:r>
              <a:rPr lang="nl-NL" dirty="0" smtClean="0"/>
              <a:t>Onder algemene informatie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3EAA8E-CE20-4AC4-99FE-B598EEC2C208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9935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798D7-B776-4CBC-A699-FB66D33BBADE}" type="datetimeFigureOut">
              <a:rPr lang="nl-NL" smtClean="0"/>
              <a:t>28-10-2015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F8E1D-42EA-46D1-BFD6-9009777A26B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5045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798D7-B776-4CBC-A699-FB66D33BBADE}" type="datetimeFigureOut">
              <a:rPr lang="nl-NL" smtClean="0"/>
              <a:t>28-10-2015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F8E1D-42EA-46D1-BFD6-9009777A26B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0993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798D7-B776-4CBC-A699-FB66D33BBADE}" type="datetimeFigureOut">
              <a:rPr lang="nl-NL" smtClean="0"/>
              <a:t>28-10-2015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F8E1D-42EA-46D1-BFD6-9009777A26B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4440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798D7-B776-4CBC-A699-FB66D33BBADE}" type="datetimeFigureOut">
              <a:rPr lang="nl-NL" smtClean="0"/>
              <a:t>28-10-2015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F8E1D-42EA-46D1-BFD6-9009777A26B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935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798D7-B776-4CBC-A699-FB66D33BBADE}" type="datetimeFigureOut">
              <a:rPr lang="nl-NL" smtClean="0"/>
              <a:t>28-10-2015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F8E1D-42EA-46D1-BFD6-9009777A26B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7578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798D7-B776-4CBC-A699-FB66D33BBADE}" type="datetimeFigureOut">
              <a:rPr lang="nl-NL" smtClean="0"/>
              <a:t>28-10-2015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F8E1D-42EA-46D1-BFD6-9009777A26B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9395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798D7-B776-4CBC-A699-FB66D33BBADE}" type="datetimeFigureOut">
              <a:rPr lang="nl-NL" smtClean="0"/>
              <a:t>28-10-2015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F8E1D-42EA-46D1-BFD6-9009777A26B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8247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798D7-B776-4CBC-A699-FB66D33BBADE}" type="datetimeFigureOut">
              <a:rPr lang="nl-NL" smtClean="0"/>
              <a:t>28-10-2015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F8E1D-42EA-46D1-BFD6-9009777A26B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260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798D7-B776-4CBC-A699-FB66D33BBADE}" type="datetimeFigureOut">
              <a:rPr lang="nl-NL" smtClean="0"/>
              <a:t>28-10-2015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F8E1D-42EA-46D1-BFD6-9009777A26B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0061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798D7-B776-4CBC-A699-FB66D33BBADE}" type="datetimeFigureOut">
              <a:rPr lang="nl-NL" smtClean="0"/>
              <a:t>28-10-2015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F8E1D-42EA-46D1-BFD6-9009777A26B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5750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798D7-B776-4CBC-A699-FB66D33BBADE}" type="datetimeFigureOut">
              <a:rPr lang="nl-NL" smtClean="0"/>
              <a:t>28-10-2015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F8E1D-42EA-46D1-BFD6-9009777A26B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9063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798D7-B776-4CBC-A699-FB66D33BBADE}" type="datetimeFigureOut">
              <a:rPr lang="nl-NL" smtClean="0"/>
              <a:t>28-10-2015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F8E1D-42EA-46D1-BFD6-9009777A26B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7388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2081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Inhoud</a:t>
            </a:r>
            <a:r>
              <a:rPr lang="en-US" dirty="0" smtClean="0"/>
              <a:t> ABV Semester 1</a:t>
            </a:r>
            <a:endParaRPr lang="nl-NL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" t="20737" r="62769" b="18230"/>
          <a:stretch/>
        </p:blipFill>
        <p:spPr bwMode="auto">
          <a:xfrm>
            <a:off x="1418492" y="1301490"/>
            <a:ext cx="9143999" cy="4978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 rot="21345649">
            <a:off x="1886139" y="1692999"/>
            <a:ext cx="2734146" cy="64633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/>
              <a:t>Volledige programma op Blackboard</a:t>
            </a:r>
          </a:p>
        </p:txBody>
      </p:sp>
    </p:spTree>
    <p:extLst>
      <p:ext uri="{BB962C8B-B14F-4D97-AF65-F5344CB8AC3E}">
        <p14:creationId xmlns:p14="http://schemas.microsoft.com/office/powerpoint/2010/main" val="2194431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</Words>
  <Application>Microsoft Office PowerPoint</Application>
  <PresentationFormat>Widescreen</PresentationFormat>
  <Paragraphs>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Inhoud ABV Semester 1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Jerry Struik</dc:creator>
  <cp:lastModifiedBy>Jerry Struik</cp:lastModifiedBy>
  <cp:revision>2</cp:revision>
  <dcterms:created xsi:type="dcterms:W3CDTF">2014-10-03T13:15:15Z</dcterms:created>
  <dcterms:modified xsi:type="dcterms:W3CDTF">2015-10-28T10:38:35Z</dcterms:modified>
</cp:coreProperties>
</file>