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1" r:id="rId2"/>
    <p:sldId id="332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A919CC-69AC-4D57-BD29-DF60AD272047}" v="3" dt="2020-11-27T16:42:46.2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leen Enschede" userId="22e3b952-bc58-4603-af41-50c9531cf09a" providerId="ADAL" clId="{0DA919CC-69AC-4D57-BD29-DF60AD272047}"/>
    <pc:docChg chg="addSld delSld modSld">
      <pc:chgData name="Marleen Enschede" userId="22e3b952-bc58-4603-af41-50c9531cf09a" providerId="ADAL" clId="{0DA919CC-69AC-4D57-BD29-DF60AD272047}" dt="2020-11-27T16:44:48.421" v="38" actId="2696"/>
      <pc:docMkLst>
        <pc:docMk/>
      </pc:docMkLst>
      <pc:sldChg chg="modSp">
        <pc:chgData name="Marleen Enschede" userId="22e3b952-bc58-4603-af41-50c9531cf09a" providerId="ADAL" clId="{0DA919CC-69AC-4D57-BD29-DF60AD272047}" dt="2020-11-27T16:38:46.691" v="13" actId="1076"/>
        <pc:sldMkLst>
          <pc:docMk/>
          <pc:sldMk cId="3780562776" sldId="331"/>
        </pc:sldMkLst>
        <pc:spChg chg="mod">
          <ac:chgData name="Marleen Enschede" userId="22e3b952-bc58-4603-af41-50c9531cf09a" providerId="ADAL" clId="{0DA919CC-69AC-4D57-BD29-DF60AD272047}" dt="2020-11-27T16:37:34.977" v="2" actId="20577"/>
          <ac:spMkLst>
            <pc:docMk/>
            <pc:sldMk cId="3780562776" sldId="331"/>
            <ac:spMk id="2" creationId="{00000000-0000-0000-0000-000000000000}"/>
          </ac:spMkLst>
        </pc:spChg>
        <pc:spChg chg="mod">
          <ac:chgData name="Marleen Enschede" userId="22e3b952-bc58-4603-af41-50c9531cf09a" providerId="ADAL" clId="{0DA919CC-69AC-4D57-BD29-DF60AD272047}" dt="2020-11-27T16:38:09.994" v="7" actId="6549"/>
          <ac:spMkLst>
            <pc:docMk/>
            <pc:sldMk cId="3780562776" sldId="331"/>
            <ac:spMk id="6" creationId="{6F4CD1A5-E402-488D-B1F2-4D660C462388}"/>
          </ac:spMkLst>
        </pc:spChg>
        <pc:spChg chg="mod">
          <ac:chgData name="Marleen Enschede" userId="22e3b952-bc58-4603-af41-50c9531cf09a" providerId="ADAL" clId="{0DA919CC-69AC-4D57-BD29-DF60AD272047}" dt="2020-11-27T16:38:46.691" v="13" actId="1076"/>
          <ac:spMkLst>
            <pc:docMk/>
            <pc:sldMk cId="3780562776" sldId="331"/>
            <ac:spMk id="10" creationId="{EE6CB922-7D13-46A5-9F55-C506EC9642B6}"/>
          </ac:spMkLst>
        </pc:spChg>
        <pc:spChg chg="mod">
          <ac:chgData name="Marleen Enschede" userId="22e3b952-bc58-4603-af41-50c9531cf09a" providerId="ADAL" clId="{0DA919CC-69AC-4D57-BD29-DF60AD272047}" dt="2020-11-27T16:38:27.842" v="11" actId="1076"/>
          <ac:spMkLst>
            <pc:docMk/>
            <pc:sldMk cId="3780562776" sldId="331"/>
            <ac:spMk id="12" creationId="{8C851A1A-A2B7-4A31-B786-4FDF8211D32C}"/>
          </ac:spMkLst>
        </pc:spChg>
        <pc:picChg chg="mod">
          <ac:chgData name="Marleen Enschede" userId="22e3b952-bc58-4603-af41-50c9531cf09a" providerId="ADAL" clId="{0DA919CC-69AC-4D57-BD29-DF60AD272047}" dt="2020-11-27T16:38:29.946" v="12" actId="1076"/>
          <ac:picMkLst>
            <pc:docMk/>
            <pc:sldMk cId="3780562776" sldId="331"/>
            <ac:picMk id="9" creationId="{E20C4A90-F329-4D5A-A0A5-C82D19EACE29}"/>
          </ac:picMkLst>
        </pc:picChg>
        <pc:picChg chg="mod">
          <ac:chgData name="Marleen Enschede" userId="22e3b952-bc58-4603-af41-50c9531cf09a" providerId="ADAL" clId="{0DA919CC-69AC-4D57-BD29-DF60AD272047}" dt="2020-11-27T16:37:56.632" v="5" actId="1076"/>
          <ac:picMkLst>
            <pc:docMk/>
            <pc:sldMk cId="3780562776" sldId="331"/>
            <ac:picMk id="11" creationId="{2A5D166B-B7D4-4F44-9A9E-F7FC68B988BC}"/>
          </ac:picMkLst>
        </pc:picChg>
      </pc:sldChg>
      <pc:sldChg chg="modSp">
        <pc:chgData name="Marleen Enschede" userId="22e3b952-bc58-4603-af41-50c9531cf09a" providerId="ADAL" clId="{0DA919CC-69AC-4D57-BD29-DF60AD272047}" dt="2020-11-27T16:39:15.017" v="22" actId="20577"/>
        <pc:sldMkLst>
          <pc:docMk/>
          <pc:sldMk cId="3754054998" sldId="332"/>
        </pc:sldMkLst>
        <pc:spChg chg="mod">
          <ac:chgData name="Marleen Enschede" userId="22e3b952-bc58-4603-af41-50c9531cf09a" providerId="ADAL" clId="{0DA919CC-69AC-4D57-BD29-DF60AD272047}" dt="2020-11-27T16:39:15.017" v="22" actId="20577"/>
          <ac:spMkLst>
            <pc:docMk/>
            <pc:sldMk cId="3754054998" sldId="332"/>
            <ac:spMk id="3" creationId="{9687D398-509F-4CDD-8DA0-E331C7EB269B}"/>
          </ac:spMkLst>
        </pc:spChg>
        <pc:spChg chg="mod">
          <ac:chgData name="Marleen Enschede" userId="22e3b952-bc58-4603-af41-50c9531cf09a" providerId="ADAL" clId="{0DA919CC-69AC-4D57-BD29-DF60AD272047}" dt="2020-11-27T16:36:29.704" v="1" actId="6549"/>
          <ac:spMkLst>
            <pc:docMk/>
            <pc:sldMk cId="3754054998" sldId="332"/>
            <ac:spMk id="4" creationId="{0E459648-6257-4128-BDFA-30A648D46A8D}"/>
          </ac:spMkLst>
        </pc:spChg>
      </pc:sldChg>
      <pc:sldChg chg="addSp delSp modSp add del">
        <pc:chgData name="Marleen Enschede" userId="22e3b952-bc58-4603-af41-50c9531cf09a" providerId="ADAL" clId="{0DA919CC-69AC-4D57-BD29-DF60AD272047}" dt="2020-11-27T16:44:48.421" v="38" actId="2696"/>
        <pc:sldMkLst>
          <pc:docMk/>
          <pc:sldMk cId="2767817228" sldId="333"/>
        </pc:sldMkLst>
        <pc:spChg chg="del">
          <ac:chgData name="Marleen Enschede" userId="22e3b952-bc58-4603-af41-50c9531cf09a" providerId="ADAL" clId="{0DA919CC-69AC-4D57-BD29-DF60AD272047}" dt="2020-11-27T16:42:28.657" v="24" actId="931"/>
          <ac:spMkLst>
            <pc:docMk/>
            <pc:sldMk cId="2767817228" sldId="333"/>
            <ac:spMk id="3" creationId="{232CC5C8-9C76-440E-B86F-52ADAB9C68B9}"/>
          </ac:spMkLst>
        </pc:spChg>
        <pc:spChg chg="mod">
          <ac:chgData name="Marleen Enschede" userId="22e3b952-bc58-4603-af41-50c9531cf09a" providerId="ADAL" clId="{0DA919CC-69AC-4D57-BD29-DF60AD272047}" dt="2020-11-27T16:43:26.017" v="36" actId="6549"/>
          <ac:spMkLst>
            <pc:docMk/>
            <pc:sldMk cId="2767817228" sldId="333"/>
            <ac:spMk id="4" creationId="{F3A8CE8E-A0DD-4BD9-8695-969DB3F564CE}"/>
          </ac:spMkLst>
        </pc:spChg>
        <pc:picChg chg="add mod">
          <ac:chgData name="Marleen Enschede" userId="22e3b952-bc58-4603-af41-50c9531cf09a" providerId="ADAL" clId="{0DA919CC-69AC-4D57-BD29-DF60AD272047}" dt="2020-11-27T16:43:15.232" v="34" actId="1076"/>
          <ac:picMkLst>
            <pc:docMk/>
            <pc:sldMk cId="2767817228" sldId="333"/>
            <ac:picMk id="7" creationId="{AF70658E-D823-4AFF-93AB-F1AF80724BD3}"/>
          </ac:picMkLst>
        </pc:picChg>
        <pc:picChg chg="add mod">
          <ac:chgData name="Marleen Enschede" userId="22e3b952-bc58-4603-af41-50c9531cf09a" providerId="ADAL" clId="{0DA919CC-69AC-4D57-BD29-DF60AD272047}" dt="2020-11-27T16:43:30.313" v="37" actId="1076"/>
          <ac:picMkLst>
            <pc:docMk/>
            <pc:sldMk cId="2767817228" sldId="333"/>
            <ac:picMk id="9" creationId="{934F6509-4D70-4D8D-A6AE-37DEA7322695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4191000"/>
            <a:ext cx="10871200" cy="10668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Titelstijl van model bewerken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5410200"/>
            <a:ext cx="10871200" cy="609600"/>
          </a:xfrm>
        </p:spPr>
        <p:txBody>
          <a:bodyPr/>
          <a:lstStyle>
            <a:lvl1pPr marL="0" indent="0">
              <a:buFont typeface="Wingdings 2" pitchFamily="-128" charset="2"/>
              <a:buNone/>
              <a:defRPr/>
            </a:lvl1pPr>
          </a:lstStyle>
          <a:p>
            <a:pPr lvl="0"/>
            <a:r>
              <a:rPr lang="en-US" noProof="0"/>
              <a:t>Klik om de titelstijl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3917816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Facultaire Introductie biologie   2013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CB7C01-AC0F-4D23-8649-2B16A8B6C6CE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5475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5800" y="1295400"/>
            <a:ext cx="24638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1295400"/>
            <a:ext cx="7188200" cy="4572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Facultaire Introductie biologie   2013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6319A2-145C-41D2-AB95-6EE9132A531A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978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Facultaire Introductie biologie   2013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BDF385-BE83-48C6-8C02-F522E3CA3021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6097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Facultaire Introductie biologie   2013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301764-C812-46B9-9151-BF1071ED8F9E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959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2514600"/>
            <a:ext cx="4826000" cy="335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600" y="2514600"/>
            <a:ext cx="4826000" cy="335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Facultaire Introductie biologie   2013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1F490A-0B7D-4DBD-9FB0-7FC142CB51C0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9752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Facultaire Introductie biologie   2013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1D8E6-BFB4-47FD-99F8-15261E811255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3910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Facultaire Introductie biologie   2013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D818D8-6EA2-46F3-B5C4-785D91C80B14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2636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Facultaire Introductie biologie   2013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891330-A994-435F-B427-B1232E1C1167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9790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Facultaire Introductie biologie   2013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36542C-606C-4394-8106-BDEFB2C4FD8A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2157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Facultaire Introductie biologie   2013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5E888E-E464-4B9D-AABB-4F82CC50737C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8452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295400"/>
            <a:ext cx="9855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Titelstijl van model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514600"/>
            <a:ext cx="98552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Klik om de tekststijl van het model te bewerken</a:t>
            </a:r>
          </a:p>
          <a:p>
            <a:pPr lvl="1"/>
            <a:r>
              <a:rPr lang="en-US"/>
              <a:t>Tweede niveau</a:t>
            </a:r>
          </a:p>
          <a:p>
            <a:pPr lvl="2"/>
            <a:r>
              <a:rPr lang="en-US"/>
              <a:t>Derde niveau</a:t>
            </a:r>
          </a:p>
          <a:p>
            <a:pPr lvl="3"/>
            <a:r>
              <a:rPr lang="en-US"/>
              <a:t>Vierde niveau</a:t>
            </a:r>
          </a:p>
          <a:p>
            <a:pPr lvl="4"/>
            <a:r>
              <a:rPr lang="en-US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1" hangingPunct="1"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12000" y="6324600"/>
            <a:ext cx="3251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751B68"/>
                </a:solidFill>
              </a:defRPr>
            </a:lvl1pPr>
          </a:lstStyle>
          <a:p>
            <a:pPr eaLnBrk="1" hangingPunct="1">
              <a:defRPr/>
            </a:pPr>
            <a:r>
              <a:rPr lang="nl-NL">
                <a:latin typeface="Arial" charset="0"/>
              </a:rPr>
              <a:t>Facultaire Introductie biologie   2013</a:t>
            </a: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668000" y="6324601"/>
            <a:ext cx="711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751B68"/>
                </a:solidFill>
              </a:defRPr>
            </a:lvl1pPr>
          </a:lstStyle>
          <a:p>
            <a:pPr eaLnBrk="1" hangingPunct="1">
              <a:defRPr/>
            </a:pPr>
            <a:fld id="{CDC271FC-E8C7-4691-B6A6-00802342F500}" type="slidenum">
              <a:rPr lang="en-US">
                <a:latin typeface="Arial" charset="0"/>
              </a:rPr>
              <a:pPr eaLnBrk="1" hangingPunct="1"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10566400" y="6248400"/>
            <a:ext cx="0" cy="304800"/>
          </a:xfrm>
          <a:prstGeom prst="line">
            <a:avLst/>
          </a:prstGeom>
          <a:noFill/>
          <a:ln w="9525">
            <a:solidFill>
              <a:srgbClr val="751B6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nl-NL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010400" y="6248400"/>
            <a:ext cx="0" cy="304800"/>
          </a:xfrm>
          <a:prstGeom prst="line">
            <a:avLst/>
          </a:prstGeom>
          <a:noFill/>
          <a:ln w="9525">
            <a:solidFill>
              <a:srgbClr val="751B6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nl-NL" sz="180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96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60000"/>
        <a:buFont typeface="Wingdings 2" pitchFamily="18" charset="2"/>
        <a:buChar char="¢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800100" indent="-342900" algn="l" rtl="0" eaLnBrk="0" fontAlgn="base" hangingPunct="0">
        <a:lnSpc>
          <a:spcPct val="150000"/>
        </a:lnSpc>
        <a:spcBef>
          <a:spcPct val="0"/>
        </a:spcBef>
        <a:spcAft>
          <a:spcPct val="0"/>
        </a:spcAft>
        <a:buSzPct val="60000"/>
        <a:buFont typeface="Wingdings 2" pitchFamily="18" charset="2"/>
        <a:buChar char="£"/>
        <a:defRPr sz="2600">
          <a:solidFill>
            <a:schemeClr val="tx1"/>
          </a:solidFill>
          <a:latin typeface="+mn-lt"/>
        </a:defRPr>
      </a:lvl2pPr>
      <a:lvl3pPr marL="1257300" indent="-342900" algn="l" rtl="0" eaLnBrk="0" fontAlgn="base" hangingPunct="0">
        <a:lnSpc>
          <a:spcPct val="150000"/>
        </a:lnSpc>
        <a:spcBef>
          <a:spcPct val="0"/>
        </a:spcBef>
        <a:spcAft>
          <a:spcPct val="0"/>
        </a:spcAft>
        <a:buSzPct val="80000"/>
        <a:buFont typeface="Wingdings 2" pitchFamily="18" charset="2"/>
        <a:buChar char=""/>
        <a:defRPr sz="2000">
          <a:solidFill>
            <a:schemeClr val="tx1"/>
          </a:solidFill>
          <a:latin typeface="+mn-lt"/>
        </a:defRPr>
      </a:lvl3pPr>
      <a:lvl4pPr marL="1714500" indent="-342900" algn="l" rtl="0" eaLnBrk="0" fontAlgn="base" hangingPunct="0">
        <a:lnSpc>
          <a:spcPct val="150000"/>
        </a:lnSpc>
        <a:spcBef>
          <a:spcPct val="0"/>
        </a:spcBef>
        <a:spcAft>
          <a:spcPct val="0"/>
        </a:spcAft>
        <a:buSzPct val="80000"/>
        <a:buFont typeface="Wingdings 2" pitchFamily="18" charset="2"/>
        <a:buChar char=""/>
        <a:defRPr sz="2000">
          <a:solidFill>
            <a:schemeClr val="tx1"/>
          </a:solidFill>
          <a:latin typeface="+mn-lt"/>
        </a:defRPr>
      </a:lvl4pPr>
      <a:lvl5pPr marL="2171700" indent="-342900" algn="l" rtl="0" eaLnBrk="0" fontAlgn="base" hangingPunct="0">
        <a:lnSpc>
          <a:spcPct val="150000"/>
        </a:lnSpc>
        <a:spcBef>
          <a:spcPct val="0"/>
        </a:spcBef>
        <a:spcAft>
          <a:spcPct val="0"/>
        </a:spcAft>
        <a:buSzPct val="80000"/>
        <a:buFont typeface="Wingdings 2" pitchFamily="18" charset="2"/>
        <a:buChar char="Ò"/>
        <a:defRPr sz="2000">
          <a:solidFill>
            <a:schemeClr val="tx1"/>
          </a:solidFill>
          <a:latin typeface="+mn-lt"/>
        </a:defRPr>
      </a:lvl5pPr>
      <a:lvl6pPr marL="2628900" indent="-342900" algn="l" rtl="0" fontAlgn="base">
        <a:lnSpc>
          <a:spcPct val="150000"/>
        </a:lnSpc>
        <a:spcBef>
          <a:spcPct val="0"/>
        </a:spcBef>
        <a:spcAft>
          <a:spcPct val="0"/>
        </a:spcAft>
        <a:buSzPct val="80000"/>
        <a:buFont typeface="Wingdings 2" pitchFamily="-128" charset="2"/>
        <a:buChar char="Ò"/>
        <a:defRPr sz="2000">
          <a:solidFill>
            <a:schemeClr val="tx1"/>
          </a:solidFill>
          <a:latin typeface="+mn-lt"/>
        </a:defRPr>
      </a:lvl6pPr>
      <a:lvl7pPr marL="3086100" indent="-342900" algn="l" rtl="0" fontAlgn="base">
        <a:lnSpc>
          <a:spcPct val="150000"/>
        </a:lnSpc>
        <a:spcBef>
          <a:spcPct val="0"/>
        </a:spcBef>
        <a:spcAft>
          <a:spcPct val="0"/>
        </a:spcAft>
        <a:buSzPct val="80000"/>
        <a:buFont typeface="Wingdings 2" pitchFamily="-128" charset="2"/>
        <a:buChar char="Ò"/>
        <a:defRPr sz="2000">
          <a:solidFill>
            <a:schemeClr val="tx1"/>
          </a:solidFill>
          <a:latin typeface="+mn-lt"/>
        </a:defRPr>
      </a:lvl7pPr>
      <a:lvl8pPr marL="3543300" indent="-342900" algn="l" rtl="0" fontAlgn="base">
        <a:lnSpc>
          <a:spcPct val="150000"/>
        </a:lnSpc>
        <a:spcBef>
          <a:spcPct val="0"/>
        </a:spcBef>
        <a:spcAft>
          <a:spcPct val="0"/>
        </a:spcAft>
        <a:buSzPct val="80000"/>
        <a:buFont typeface="Wingdings 2" pitchFamily="-128" charset="2"/>
        <a:buChar char="Ò"/>
        <a:defRPr sz="2000">
          <a:solidFill>
            <a:schemeClr val="tx1"/>
          </a:solidFill>
          <a:latin typeface="+mn-lt"/>
        </a:defRPr>
      </a:lvl8pPr>
      <a:lvl9pPr marL="4000500" indent="-342900" algn="l" rtl="0" fontAlgn="base">
        <a:lnSpc>
          <a:spcPct val="150000"/>
        </a:lnSpc>
        <a:spcBef>
          <a:spcPct val="0"/>
        </a:spcBef>
        <a:spcAft>
          <a:spcPct val="0"/>
        </a:spcAft>
        <a:buSzPct val="80000"/>
        <a:buFont typeface="Wingdings 2" pitchFamily="-128" charset="2"/>
        <a:buChar char="Ò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canvas.uva.nl/courses/4606/modules#module_28746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45" y="980728"/>
            <a:ext cx="10230930" cy="1533872"/>
          </a:xfrm>
        </p:spPr>
        <p:txBody>
          <a:bodyPr/>
          <a:lstStyle/>
          <a:p>
            <a:r>
              <a:rPr lang="nl-NL" dirty="0"/>
              <a:t>Specifieke informatie voor PB staat op</a:t>
            </a:r>
            <a:br>
              <a:rPr lang="nl-NL" dirty="0"/>
            </a:br>
            <a:r>
              <a:rPr lang="nl-NL" dirty="0"/>
              <a:t>de </a:t>
            </a:r>
            <a:r>
              <a:rPr lang="nl-NL" i="1" u="sng" dirty="0"/>
              <a:t>opleidingspagina</a:t>
            </a:r>
            <a:r>
              <a:rPr lang="nl-NL" dirty="0"/>
              <a:t> op Canvas</a:t>
            </a:r>
            <a:br>
              <a:rPr lang="nl-NL" i="1" u="sng" dirty="0"/>
            </a:br>
            <a:r>
              <a:rPr lang="nl-NL" dirty="0"/>
              <a:t>	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B6BDF385-BE83-48C6-8C02-F522E3CA3021}" type="slidenum">
              <a:rPr lang="en-US">
                <a:latin typeface="Arial" panose="020B060402020202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F4CD1A5-E402-488D-B1F2-4D660C4623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kies in courses de </a:t>
            </a:r>
            <a:r>
              <a:rPr lang="nl-NL" i="1" u="sng" dirty="0"/>
              <a:t>opleidingspagina</a:t>
            </a:r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20C4A90-F329-4D5A-A0A5-C82D19EACE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2526" y="814095"/>
            <a:ext cx="2025650" cy="208915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A5D166B-B7D4-4F44-9A9E-F7FC68B988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5988" y="3257012"/>
            <a:ext cx="8689424" cy="2514102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12" name="Arrow: Right 11">
            <a:extLst>
              <a:ext uri="{FF2B5EF4-FFF2-40B4-BE49-F238E27FC236}">
                <a16:creationId xmlns:a16="http://schemas.microsoft.com/office/drawing/2014/main" id="{8C851A1A-A2B7-4A31-B786-4FDF8211D32C}"/>
              </a:ext>
            </a:extLst>
          </p:cNvPr>
          <p:cNvSpPr/>
          <p:nvPr/>
        </p:nvSpPr>
        <p:spPr>
          <a:xfrm rot="19668229">
            <a:off x="6635359" y="2109093"/>
            <a:ext cx="1315025" cy="628329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nl-NL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EE6CB922-7D13-46A5-9F55-C506EC9642B6}"/>
              </a:ext>
            </a:extLst>
          </p:cNvPr>
          <p:cNvSpPr/>
          <p:nvPr/>
        </p:nvSpPr>
        <p:spPr>
          <a:xfrm rot="12882315">
            <a:off x="3247398" y="4529224"/>
            <a:ext cx="1336688" cy="609434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nl-NL">
              <a:solidFill>
                <a:srgbClr val="FFFFFF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80562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7AF18D-EA17-4F3C-8058-E109802CD1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hlinkClick r:id="rId2"/>
              </a:rPr>
              <a:t>Module Studie- en Loopbaanoriëntatie</a:t>
            </a:r>
            <a:endParaRPr lang="nl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87D398-509F-4CDD-8DA0-E331C7EB26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133600"/>
            <a:ext cx="9855200" cy="3733800"/>
          </a:xfrm>
        </p:spPr>
        <p:txBody>
          <a:bodyPr/>
          <a:lstStyle/>
          <a:p>
            <a:pPr marL="0" indent="0">
              <a:buNone/>
            </a:pPr>
            <a:r>
              <a:rPr lang="nl-NL" dirty="0">
                <a:solidFill>
                  <a:srgbClr val="FF0000"/>
                </a:solidFill>
              </a:rPr>
              <a:t>Hier staat heel veel informatie, bijvoorbeeld:</a:t>
            </a:r>
          </a:p>
          <a:p>
            <a:r>
              <a:rPr lang="nl-NL" dirty="0"/>
              <a:t>‘Masterkeuze’: hier vind je </a:t>
            </a:r>
            <a:r>
              <a:rPr lang="nl-NL" dirty="0" err="1"/>
              <a:t>oa</a:t>
            </a:r>
            <a:r>
              <a:rPr lang="nl-NL" dirty="0"/>
              <a:t> een lijst met 110 verschillende masterprogramma’s waar PB alumni zijn terechtgekomen </a:t>
            </a:r>
          </a:p>
          <a:p>
            <a:r>
              <a:rPr lang="nl-NL" dirty="0"/>
              <a:t>‘Masters UvA-FNWI’: ben je toelaatbaar als PB-student?</a:t>
            </a:r>
          </a:p>
          <a:p>
            <a:r>
              <a:rPr lang="nl-NL" dirty="0"/>
              <a:t>‘Masters UvA-Psychologie’: per </a:t>
            </a:r>
            <a:r>
              <a:rPr lang="nl-NL" dirty="0" err="1"/>
              <a:t>masterstrack</a:t>
            </a:r>
            <a:r>
              <a:rPr lang="nl-NL" dirty="0"/>
              <a:t> staat vermeld welke vakken een PB student nodig heeft</a:t>
            </a:r>
          </a:p>
          <a:p>
            <a:r>
              <a:rPr lang="nl-NL" dirty="0"/>
              <a:t>Informatie over de dubbele bachelor Psychobiologie-Psychologie</a:t>
            </a:r>
          </a:p>
          <a:p>
            <a:pPr marL="2286000" lvl="5" indent="0">
              <a:buNone/>
            </a:pPr>
            <a:r>
              <a:rPr lang="nl-NL" sz="2600" dirty="0"/>
              <a:t>…en nog veel meer…</a:t>
            </a:r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459648-6257-4128-BDFA-30A648D46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BFF2F7-3F2B-4503-AEE7-FD161AA7F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BDF385-BE83-48C6-8C02-F522E3CA3021}" type="slidenum">
              <a:rPr lang="en-US" smtClean="0"/>
              <a:pPr>
                <a:defRPr/>
              </a:pPr>
              <a:t>2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4054998"/>
      </p:ext>
    </p:extLst>
  </p:cSld>
  <p:clrMapOvr>
    <a:masterClrMapping/>
  </p:clrMapOvr>
</p:sld>
</file>

<file path=ppt/theme/theme1.xml><?xml version="1.0" encoding="utf-8"?>
<a:theme xmlns:a="http://schemas.openxmlformats.org/drawingml/2006/main" name="4_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87</Words>
  <Application>Microsoft Office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Wingdings 2</vt:lpstr>
      <vt:lpstr>4_Standaardontwerp</vt:lpstr>
      <vt:lpstr>Specifieke informatie voor PB staat op de opleidingspagina op Canvas  </vt:lpstr>
      <vt:lpstr>Module Studie- en Loopbaanoriëntatie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Specifieke informatie voor PB:  Canvas opleidingspagina </dc:title>
  <dc:creator>Enschede, Marleen</dc:creator>
  <cp:lastModifiedBy>Marleen Enschede</cp:lastModifiedBy>
  <cp:revision>5</cp:revision>
  <dcterms:created xsi:type="dcterms:W3CDTF">2019-10-25T14:27:01Z</dcterms:created>
  <dcterms:modified xsi:type="dcterms:W3CDTF">2020-11-27T16:44:57Z</dcterms:modified>
</cp:coreProperties>
</file>