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817" r:id="rId2"/>
    <p:sldId id="818" r:id="rId3"/>
  </p:sldIdLst>
  <p:sldSz cx="9144000" cy="6858000" type="screen4x3"/>
  <p:notesSz cx="6858000" cy="9144000"/>
  <p:defaultTextStyle>
    <a:defPPr>
      <a:defRPr lang="en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60" d="100"/>
          <a:sy n="60" d="100"/>
        </p:scale>
        <p:origin x="1412" y="1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68B6B-81D1-4D14-BF05-61F14EC56835}" type="datetimeFigureOut">
              <a:rPr lang="en-NL" smtClean="0"/>
              <a:t>03/31/2020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003DA-3540-486D-8325-02E7E8004533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343162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68B6B-81D1-4D14-BF05-61F14EC56835}" type="datetimeFigureOut">
              <a:rPr lang="en-NL" smtClean="0"/>
              <a:t>03/31/2020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003DA-3540-486D-8325-02E7E8004533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8443041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68B6B-81D1-4D14-BF05-61F14EC56835}" type="datetimeFigureOut">
              <a:rPr lang="en-NL" smtClean="0"/>
              <a:t>03/31/2020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003DA-3540-486D-8325-02E7E8004533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121515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68B6B-81D1-4D14-BF05-61F14EC56835}" type="datetimeFigureOut">
              <a:rPr lang="en-NL" smtClean="0"/>
              <a:t>03/31/2020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003DA-3540-486D-8325-02E7E8004533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4168757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1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68B6B-81D1-4D14-BF05-61F14EC56835}" type="datetimeFigureOut">
              <a:rPr lang="en-NL" smtClean="0"/>
              <a:t>03/31/2020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003DA-3540-486D-8325-02E7E8004533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723564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68B6B-81D1-4D14-BF05-61F14EC56835}" type="datetimeFigureOut">
              <a:rPr lang="en-NL" smtClean="0"/>
              <a:t>03/31/2020</a:t>
            </a:fld>
            <a:endParaRPr lang="en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003DA-3540-486D-8325-02E7E8004533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197387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8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68B6B-81D1-4D14-BF05-61F14EC56835}" type="datetimeFigureOut">
              <a:rPr lang="en-NL" smtClean="0"/>
              <a:t>03/31/2020</a:t>
            </a:fld>
            <a:endParaRPr lang="en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003DA-3540-486D-8325-02E7E8004533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5165886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68B6B-81D1-4D14-BF05-61F14EC56835}" type="datetimeFigureOut">
              <a:rPr lang="en-NL" smtClean="0"/>
              <a:t>03/31/2020</a:t>
            </a:fld>
            <a:endParaRPr lang="en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003DA-3540-486D-8325-02E7E8004533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5922695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68B6B-81D1-4D14-BF05-61F14EC56835}" type="datetimeFigureOut">
              <a:rPr lang="en-NL" smtClean="0"/>
              <a:t>03/31/2020</a:t>
            </a:fld>
            <a:endParaRPr lang="en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003DA-3540-486D-8325-02E7E8004533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6328938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68B6B-81D1-4D14-BF05-61F14EC56835}" type="datetimeFigureOut">
              <a:rPr lang="en-NL" smtClean="0"/>
              <a:t>03/31/2020</a:t>
            </a:fld>
            <a:endParaRPr lang="en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003DA-3540-486D-8325-02E7E8004533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462580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68B6B-81D1-4D14-BF05-61F14EC56835}" type="datetimeFigureOut">
              <a:rPr lang="en-NL" smtClean="0"/>
              <a:t>03/31/2020</a:t>
            </a:fld>
            <a:endParaRPr lang="en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003DA-3540-486D-8325-02E7E8004533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6870409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8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768B6B-81D1-4D14-BF05-61F14EC56835}" type="datetimeFigureOut">
              <a:rPr lang="en-NL" smtClean="0"/>
              <a:t>03/31/2020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E003DA-3540-486D-8325-02E7E8004533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0072229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support.zoom.us/hc/en-us/articles/201362283-Testing-computer-or-device-audio" TargetMode="External"/><Relationship Id="rId2" Type="http://schemas.openxmlformats.org/officeDocument/2006/relationships/hyperlink" Target="https://support.zoom.us/hc/en-us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support.zoom.us/hc/en-us/articles/201362153-Sharing-your-screen" TargetMode="External"/><Relationship Id="rId4" Type="http://schemas.openxmlformats.org/officeDocument/2006/relationships/hyperlink" Target="https://support.zoom.us/hc/en-us/articles/201362313-How-Do-I-Test-My-Video-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18FD74D4-C0F3-4E5B-9628-885593F0B5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77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1C8816D-3FB1-41BC-BC92-FAC22A8F25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8284" y="392852"/>
            <a:ext cx="5055949" cy="1346693"/>
          </a:xfrm>
        </p:spPr>
        <p:txBody>
          <a:bodyPr>
            <a:normAutofit/>
          </a:bodyPr>
          <a:lstStyle/>
          <a:p>
            <a:r>
              <a:rPr lang="en-US" sz="3500" dirty="0"/>
              <a:t>Journal </a:t>
            </a:r>
            <a:r>
              <a:rPr lang="en-US" sz="3500"/>
              <a:t>Clubs online</a:t>
            </a:r>
            <a:endParaRPr lang="en-NL" sz="3500" dirty="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067CFD9A-AD7C-42E8-898D-F51A83B12D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91540"/>
            <a:ext cx="541782" cy="5071110"/>
          </a:xfrm>
          <a:prstGeom prst="rect">
            <a:avLst/>
          </a:prstGeom>
          <a:solidFill>
            <a:srgbClr val="4C52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DB725F-38F6-4371-8005-458D536394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5703" y="1571214"/>
            <a:ext cx="5208650" cy="479768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2400" dirty="0" err="1"/>
              <a:t>Presentaties</a:t>
            </a:r>
            <a:r>
              <a:rPr lang="en-US" sz="2400" dirty="0"/>
              <a:t> </a:t>
            </a:r>
            <a:r>
              <a:rPr lang="en-US" sz="2400" dirty="0" err="1"/>
              <a:t>gaan</a:t>
            </a:r>
            <a:r>
              <a:rPr lang="en-US" sz="2400" dirty="0"/>
              <a:t> door in de online </a:t>
            </a:r>
            <a:r>
              <a:rPr lang="en-US" sz="2400" dirty="0" err="1"/>
              <a:t>werkgroep</a:t>
            </a:r>
            <a:r>
              <a:rPr lang="en-US" sz="2400" dirty="0"/>
              <a:t>! Hoe?</a:t>
            </a:r>
            <a:r>
              <a:rPr lang="nl-NL" dirty="0"/>
              <a:t> </a:t>
            </a:r>
          </a:p>
          <a:p>
            <a:endParaRPr lang="en-US" sz="2400" dirty="0"/>
          </a:p>
          <a:p>
            <a:r>
              <a:rPr lang="en-US" sz="2400" dirty="0" err="1"/>
              <a:t>Oefen</a:t>
            </a:r>
            <a:r>
              <a:rPr lang="en-US" sz="2400" dirty="0"/>
              <a:t> van </a:t>
            </a:r>
            <a:r>
              <a:rPr lang="en-US" sz="2400" dirty="0" err="1"/>
              <a:t>te</a:t>
            </a:r>
            <a:r>
              <a:rPr lang="en-US" sz="2400" dirty="0"/>
              <a:t> </a:t>
            </a:r>
            <a:r>
              <a:rPr lang="en-US" sz="2400" dirty="0" err="1"/>
              <a:t>voren</a:t>
            </a:r>
            <a:r>
              <a:rPr lang="en-US" sz="2400" dirty="0"/>
              <a:t> </a:t>
            </a:r>
            <a:r>
              <a:rPr lang="en-US" sz="2400" b="1" dirty="0" err="1"/>
              <a:t>voor</a:t>
            </a:r>
            <a:r>
              <a:rPr lang="en-US" sz="2400" b="1" dirty="0"/>
              <a:t> de camera.</a:t>
            </a:r>
          </a:p>
          <a:p>
            <a:endParaRPr lang="en-US" sz="2400" b="1" dirty="0"/>
          </a:p>
          <a:p>
            <a:r>
              <a:rPr lang="en-US" sz="2400" dirty="0" err="1"/>
              <a:t>Zorg</a:t>
            </a:r>
            <a:r>
              <a:rPr lang="en-US" sz="2400" dirty="0"/>
              <a:t> </a:t>
            </a:r>
            <a:r>
              <a:rPr lang="en-US" sz="2400" dirty="0" err="1"/>
              <a:t>dat</a:t>
            </a:r>
            <a:r>
              <a:rPr lang="en-US" sz="2400" dirty="0"/>
              <a:t> je </a:t>
            </a:r>
            <a:r>
              <a:rPr lang="en-US" sz="2400" dirty="0" err="1"/>
              <a:t>hoofd</a:t>
            </a:r>
            <a:r>
              <a:rPr lang="en-US" sz="2400" dirty="0"/>
              <a:t> </a:t>
            </a:r>
            <a:r>
              <a:rPr lang="en-US" sz="2400" dirty="0" err="1"/>
              <a:t>en</a:t>
            </a:r>
            <a:r>
              <a:rPr lang="en-US" sz="2400" dirty="0"/>
              <a:t> </a:t>
            </a:r>
            <a:r>
              <a:rPr lang="en-US" sz="2400" dirty="0" err="1"/>
              <a:t>bovenlichaam</a:t>
            </a:r>
            <a:r>
              <a:rPr lang="en-US" sz="2400" dirty="0"/>
              <a:t> </a:t>
            </a:r>
            <a:r>
              <a:rPr lang="en-US" sz="2400" dirty="0" err="1"/>
              <a:t>goed</a:t>
            </a:r>
            <a:r>
              <a:rPr lang="en-US" sz="2400" dirty="0"/>
              <a:t> </a:t>
            </a:r>
            <a:r>
              <a:rPr lang="en-US" sz="2400" dirty="0" err="1"/>
              <a:t>zichtbaar</a:t>
            </a:r>
            <a:r>
              <a:rPr lang="en-US" sz="2400" dirty="0"/>
              <a:t> </a:t>
            </a:r>
            <a:r>
              <a:rPr lang="en-US" sz="2400" dirty="0" err="1"/>
              <a:t>zijn</a:t>
            </a:r>
            <a:r>
              <a:rPr lang="en-US" sz="2400" dirty="0"/>
              <a:t>.</a:t>
            </a:r>
          </a:p>
          <a:p>
            <a:endParaRPr lang="en-US" sz="2400" dirty="0"/>
          </a:p>
          <a:p>
            <a:r>
              <a:rPr lang="en-US" sz="2400" dirty="0" err="1"/>
              <a:t>Maak</a:t>
            </a:r>
            <a:r>
              <a:rPr lang="en-US" sz="2400" dirty="0"/>
              <a:t> </a:t>
            </a:r>
            <a:r>
              <a:rPr lang="en-US" sz="2400" dirty="0" err="1"/>
              <a:t>ook</a:t>
            </a:r>
            <a:r>
              <a:rPr lang="en-US" sz="2400" dirty="0"/>
              <a:t> nu </a:t>
            </a:r>
            <a:r>
              <a:rPr lang="en-US" sz="2400" dirty="0" err="1"/>
              <a:t>gebruik</a:t>
            </a:r>
            <a:r>
              <a:rPr lang="en-US" sz="2400" dirty="0"/>
              <a:t> van </a:t>
            </a:r>
            <a:r>
              <a:rPr lang="en-US" sz="2400" dirty="0" err="1"/>
              <a:t>handgebaren</a:t>
            </a:r>
            <a:r>
              <a:rPr lang="en-US" sz="2400" dirty="0"/>
              <a:t>.</a:t>
            </a:r>
          </a:p>
          <a:p>
            <a:endParaRPr lang="en-US" sz="2400" dirty="0"/>
          </a:p>
          <a:p>
            <a:r>
              <a:rPr lang="en-US" sz="2400" dirty="0" err="1"/>
              <a:t>Gebruik</a:t>
            </a:r>
            <a:r>
              <a:rPr lang="en-US" sz="2400" dirty="0"/>
              <a:t> de </a:t>
            </a:r>
            <a:r>
              <a:rPr lang="en-US" sz="2400" dirty="0" err="1"/>
              <a:t>muis</a:t>
            </a:r>
            <a:r>
              <a:rPr lang="en-US" sz="2400" dirty="0"/>
              <a:t> om </a:t>
            </a:r>
            <a:r>
              <a:rPr lang="en-US" sz="2400" dirty="0" err="1"/>
              <a:t>iets</a:t>
            </a:r>
            <a:r>
              <a:rPr lang="en-US" sz="2400" dirty="0"/>
              <a:t> </a:t>
            </a:r>
            <a:r>
              <a:rPr lang="en-US" sz="2400" dirty="0" err="1"/>
              <a:t>aan</a:t>
            </a:r>
            <a:r>
              <a:rPr lang="en-US" sz="2400" dirty="0"/>
              <a:t> </a:t>
            </a:r>
            <a:r>
              <a:rPr lang="en-US" sz="2400" dirty="0" err="1"/>
              <a:t>te</a:t>
            </a:r>
            <a:r>
              <a:rPr lang="en-US" sz="2400" dirty="0"/>
              <a:t> </a:t>
            </a:r>
            <a:r>
              <a:rPr lang="en-US" sz="2400" dirty="0" err="1"/>
              <a:t>wijzen</a:t>
            </a:r>
            <a:endParaRPr lang="en-US" sz="2400" dirty="0"/>
          </a:p>
          <a:p>
            <a:endParaRPr lang="en-US" sz="2400" dirty="0"/>
          </a:p>
          <a:p>
            <a:r>
              <a:rPr lang="en-US" sz="2400" dirty="0" err="1"/>
              <a:t>Deel</a:t>
            </a:r>
            <a:r>
              <a:rPr lang="en-US" sz="2400" dirty="0"/>
              <a:t> je scherm met je slides.</a:t>
            </a:r>
          </a:p>
          <a:p>
            <a:endParaRPr lang="en-NL" sz="1700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5CE45CD9-5198-4161-8118-DEBD9F1DE41E}"/>
              </a:ext>
            </a:extLst>
          </p:cNvPr>
          <p:cNvGrpSpPr/>
          <p:nvPr/>
        </p:nvGrpSpPr>
        <p:grpSpPr>
          <a:xfrm>
            <a:off x="6124353" y="2607358"/>
            <a:ext cx="2763183" cy="2122872"/>
            <a:chOff x="5004363" y="2332113"/>
            <a:chExt cx="3694430" cy="2603501"/>
          </a:xfrm>
        </p:grpSpPr>
        <p:pic>
          <p:nvPicPr>
            <p:cNvPr id="5" name="Graphic 4">
              <a:extLst>
                <a:ext uri="{FF2B5EF4-FFF2-40B4-BE49-F238E27FC236}">
                  <a16:creationId xmlns:a16="http://schemas.microsoft.com/office/drawing/2014/main" id="{143D55C4-9062-4945-80C0-627119C8D52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5905500" y="2557516"/>
              <a:ext cx="1913380" cy="2378098"/>
            </a:xfrm>
            <a:prstGeom prst="rect">
              <a:avLst/>
            </a:prstGeom>
          </p:spPr>
        </p:pic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48BA4B96-1FFD-4245-9CB3-7785A4469241}"/>
                </a:ext>
              </a:extLst>
            </p:cNvPr>
            <p:cNvSpPr/>
            <p:nvPr/>
          </p:nvSpPr>
          <p:spPr>
            <a:xfrm>
              <a:off x="5004363" y="2332113"/>
              <a:ext cx="3694430" cy="2603500"/>
            </a:xfrm>
            <a:prstGeom prst="rect">
              <a:avLst/>
            </a:prstGeom>
            <a:noFill/>
            <a:ln w="730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NL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187007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BEAFAC-F607-4043-9A33-048699AE0B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Voorbereiding online presentaties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225C3F-0FA8-4188-B3E2-EDFB746F94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nl-NL" dirty="0"/>
              <a:t>Hier kan je kennismaken met de algemene functionaliteiten in Zoom: </a:t>
            </a:r>
            <a:r>
              <a:rPr lang="nl-NL" u="sng" dirty="0">
                <a:hlinkClick r:id="rId2"/>
              </a:rPr>
              <a:t>https://support.zoom.us/hc/en-us</a:t>
            </a:r>
            <a:endParaRPr lang="nl-NL" u="sng" dirty="0"/>
          </a:p>
          <a:p>
            <a:endParaRPr lang="nl-NL" u="sng" dirty="0"/>
          </a:p>
          <a:p>
            <a:r>
              <a:rPr lang="nl-NL" dirty="0"/>
              <a:t>Het is belangrijk dat je ruim van te voren </a:t>
            </a:r>
            <a:r>
              <a:rPr lang="nl-NL" dirty="0">
                <a:highlight>
                  <a:srgbClr val="FFFF00"/>
                </a:highlight>
              </a:rPr>
              <a:t>test of je camera en je geluid goed werken! </a:t>
            </a:r>
            <a:r>
              <a:rPr lang="nl-NL" dirty="0"/>
              <a:t>Zoek een lichte plek waar je publiek je goed kan zien. Zie deze links hoe je dit test:</a:t>
            </a:r>
          </a:p>
          <a:p>
            <a:pPr lvl="1"/>
            <a:r>
              <a:rPr lang="nl-NL" u="sng" dirty="0">
                <a:hlinkClick r:id="rId3"/>
              </a:rPr>
              <a:t>https://support.zoom.us/hc/en-us/articles/201362283-Testing-computer-or-device-audio</a:t>
            </a:r>
            <a:endParaRPr lang="nl-NL" dirty="0"/>
          </a:p>
          <a:p>
            <a:pPr lvl="1"/>
            <a:r>
              <a:rPr lang="nl-NL" u="sng" dirty="0">
                <a:hlinkClick r:id="rId4"/>
              </a:rPr>
              <a:t>https://support.zoom.us/hc/en-us/articles/201362313-How-Do-I-Test-My-Video-</a:t>
            </a:r>
            <a:endParaRPr lang="nl-NL" u="sng" dirty="0"/>
          </a:p>
          <a:p>
            <a:pPr marL="457200" lvl="1" indent="0">
              <a:buNone/>
            </a:pPr>
            <a:endParaRPr lang="nl-NL" u="sng" dirty="0"/>
          </a:p>
          <a:p>
            <a:r>
              <a:rPr lang="nl-NL" dirty="0"/>
              <a:t>Zorg dat je </a:t>
            </a:r>
            <a:r>
              <a:rPr lang="nl-NL" dirty="0" err="1"/>
              <a:t>powerpoint</a:t>
            </a:r>
            <a:r>
              <a:rPr lang="nl-NL" dirty="0"/>
              <a:t> bij het begin van de sessie klaarstaat op je computer. Bij aanvang van jouw presentatie wordt je gevraagd om je scherm te delen. Zo kan iedereen zowel jou als je </a:t>
            </a:r>
            <a:r>
              <a:rPr lang="nl-NL" dirty="0" err="1"/>
              <a:t>powerpoint</a:t>
            </a:r>
            <a:r>
              <a:rPr lang="nl-NL" dirty="0"/>
              <a:t> zien. Kijk hier alvast hoe je dat doet.</a:t>
            </a:r>
          </a:p>
          <a:p>
            <a:pPr lvl="1"/>
            <a:r>
              <a:rPr lang="nl-NL" u="sng" dirty="0">
                <a:hlinkClick r:id="rId5"/>
              </a:rPr>
              <a:t>https://support.zoom.us/hc/en-us/articles/201362153-Sharing-your-screen</a:t>
            </a:r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u="sng" dirty="0"/>
          </a:p>
          <a:p>
            <a:endParaRPr lang="nl-NL" u="sng" dirty="0"/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75712031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2700</TotalTime>
  <Words>98</Words>
  <Application>Microsoft Office PowerPoint</Application>
  <PresentationFormat>On-screen Show (4:3)</PresentationFormat>
  <Paragraphs>26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1_Office Theme</vt:lpstr>
      <vt:lpstr>Journal Clubs online</vt:lpstr>
      <vt:lpstr>Voorbereiding online presentaties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Journal Club in WG20</dc:title>
  <dc:creator>Joost van Kordelaar</dc:creator>
  <cp:lastModifiedBy>Hashemi, Mao</cp:lastModifiedBy>
  <cp:revision>6</cp:revision>
  <dcterms:created xsi:type="dcterms:W3CDTF">2020-03-30T07:37:26Z</dcterms:created>
  <dcterms:modified xsi:type="dcterms:W3CDTF">2020-04-02T09:02:51Z</dcterms:modified>
</cp:coreProperties>
</file>