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0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545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74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0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9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7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0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66C1-F0AA-4772-9836-AFB7CD40D60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4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066C1-F0AA-4772-9836-AFB7CD40D60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DFFE6-E63F-4772-B4F2-771F264DA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7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63688" y="-121349"/>
            <a:ext cx="8229600" cy="1143000"/>
          </a:xfrm>
        </p:spPr>
        <p:txBody>
          <a:bodyPr/>
          <a:lstStyle/>
          <a:p>
            <a:r>
              <a:rPr lang="nl-NL" dirty="0" smtClean="0"/>
              <a:t>Vakjury Psychobiologie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169" y="431359"/>
            <a:ext cx="2664297" cy="2887744"/>
          </a:xfrm>
        </p:spPr>
      </p:pic>
      <p:sp>
        <p:nvSpPr>
          <p:cNvPr id="5" name="Content Placeholder 5"/>
          <p:cNvSpPr txBox="1">
            <a:spLocks/>
          </p:cNvSpPr>
          <p:nvPr/>
        </p:nvSpPr>
        <p:spPr>
          <a:xfrm>
            <a:off x="2899433" y="1196752"/>
            <a:ext cx="5554960" cy="50356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b="1" i="1" dirty="0" smtClean="0"/>
              <a:t>dr. Marte Otten</a:t>
            </a:r>
          </a:p>
          <a:p>
            <a:pPr marL="0" indent="0">
              <a:buNone/>
            </a:pPr>
            <a:endParaRPr lang="nl-NL" sz="1800" dirty="0" smtClean="0"/>
          </a:p>
          <a:p>
            <a:pPr marL="0" indent="0">
              <a:buNone/>
            </a:pPr>
            <a:r>
              <a:rPr lang="nl-NL" sz="1800" dirty="0" smtClean="0"/>
              <a:t>Postdoctoraal onderzoeker</a:t>
            </a:r>
          </a:p>
          <a:p>
            <a:pPr marL="0" indent="0">
              <a:buNone/>
            </a:pPr>
            <a:r>
              <a:rPr lang="nl-NL" sz="1800" dirty="0" smtClean="0"/>
              <a:t>Departement </a:t>
            </a:r>
            <a:r>
              <a:rPr lang="nl-NL" sz="1800" dirty="0" smtClean="0"/>
              <a:t>s</a:t>
            </a:r>
            <a:r>
              <a:rPr lang="nl-NL" sz="1800" dirty="0" smtClean="0"/>
              <a:t>ociale psychologie</a:t>
            </a:r>
          </a:p>
          <a:p>
            <a:pPr marL="0" indent="0">
              <a:buNone/>
            </a:pPr>
            <a:endParaRPr lang="nl-NL" sz="1800" dirty="0" smtClean="0"/>
          </a:p>
          <a:p>
            <a:endParaRPr lang="nl-NL" sz="1800" dirty="0" smtClean="0"/>
          </a:p>
          <a:p>
            <a:pPr marL="0" indent="0">
              <a:buNone/>
            </a:pPr>
            <a:endParaRPr lang="nl-NL" sz="1800" dirty="0" smtClean="0"/>
          </a:p>
          <a:p>
            <a:pPr marL="0" indent="0">
              <a:buNone/>
            </a:pPr>
            <a:endParaRPr lang="nl-NL" sz="1800" dirty="0" smtClean="0"/>
          </a:p>
          <a:p>
            <a:pPr marL="0" indent="0">
              <a:buNone/>
            </a:pPr>
            <a:endParaRPr lang="nl-NL" sz="1800" dirty="0" smtClean="0"/>
          </a:p>
          <a:p>
            <a:pPr marL="0" indent="0">
              <a:buNone/>
            </a:pPr>
            <a:r>
              <a:rPr lang="nl-NL" sz="1800" b="1" i="1" dirty="0" smtClean="0"/>
              <a:t>dr. Martijn </a:t>
            </a:r>
            <a:r>
              <a:rPr lang="nl-NL" sz="1800" b="1" i="1" dirty="0" err="1" smtClean="0"/>
              <a:t>Egas</a:t>
            </a:r>
            <a:endParaRPr lang="nl-NL" sz="1800" b="1" i="1" dirty="0" smtClean="0"/>
          </a:p>
          <a:p>
            <a:pPr marL="0" indent="0">
              <a:buNone/>
            </a:pPr>
            <a:endParaRPr lang="nl-NL" sz="1800" dirty="0" smtClean="0"/>
          </a:p>
          <a:p>
            <a:pPr marL="0" indent="0">
              <a:buNone/>
            </a:pPr>
            <a:r>
              <a:rPr lang="nl-NL" sz="1800" dirty="0" smtClean="0"/>
              <a:t>Assistent professor </a:t>
            </a:r>
          </a:p>
          <a:p>
            <a:pPr marL="0" indent="0">
              <a:buNone/>
            </a:pPr>
            <a:r>
              <a:rPr lang="nl-NL" sz="1800" dirty="0" smtClean="0"/>
              <a:t>Evolutionaire populatie </a:t>
            </a:r>
            <a:r>
              <a:rPr lang="nl-NL" sz="1800" dirty="0"/>
              <a:t>b</a:t>
            </a:r>
            <a:r>
              <a:rPr lang="nl-NL" sz="1800" dirty="0" smtClean="0"/>
              <a:t>iologie</a:t>
            </a:r>
          </a:p>
          <a:p>
            <a:pPr marL="0" indent="0">
              <a:buNone/>
            </a:pPr>
            <a:r>
              <a:rPr lang="nl-NL" sz="1800" dirty="0" smtClean="0"/>
              <a:t>Instituut voor biodiversiteit en ecosysteem dynamiek</a:t>
            </a:r>
            <a:endParaRPr lang="nl-NL" sz="18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168" y="3387819"/>
            <a:ext cx="2664297" cy="3462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15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Vakjury Biomedische Wetenschappen</a:t>
            </a:r>
            <a:endParaRPr lang="en-US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3118230" y="1417638"/>
            <a:ext cx="555496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800" dirty="0" smtClean="0"/>
              <a:t>dr. Hans Breeuwer</a:t>
            </a:r>
          </a:p>
          <a:p>
            <a:pPr lvl="1"/>
            <a:r>
              <a:rPr lang="en-US" sz="2000" dirty="0" smtClean="0"/>
              <a:t>Associate </a:t>
            </a:r>
            <a:r>
              <a:rPr lang="en-US" sz="2000" dirty="0"/>
              <a:t>professor Institute for Biodiversity and Ecosystem </a:t>
            </a:r>
            <a:r>
              <a:rPr lang="en-US" sz="2000" dirty="0" smtClean="0"/>
              <a:t>Dynamics</a:t>
            </a:r>
          </a:p>
          <a:p>
            <a:pPr lvl="1"/>
            <a:r>
              <a:rPr lang="nl-NL" sz="2000" dirty="0"/>
              <a:t>C</a:t>
            </a:r>
            <a:r>
              <a:rPr lang="nl-NL" sz="2000" dirty="0" smtClean="0"/>
              <a:t>oördinator </a:t>
            </a:r>
            <a:r>
              <a:rPr lang="nl-NL" sz="2000" dirty="0"/>
              <a:t>en docent van de eerstejaarscursus ‘Genetica &amp; Evolutie’ en de tweedejaarscursus ‘Evolutiebiologie’.</a:t>
            </a:r>
            <a:endParaRPr lang="nl-NL" sz="2000" dirty="0" smtClean="0"/>
          </a:p>
          <a:p>
            <a:pPr marL="0" indent="0">
              <a:buNone/>
            </a:pPr>
            <a:endParaRPr lang="nl-NL" sz="2800" dirty="0" smtClean="0"/>
          </a:p>
          <a:p>
            <a:r>
              <a:rPr lang="nl-NL" sz="2800" dirty="0" smtClean="0"/>
              <a:t>dr. Lida van der Merwe</a:t>
            </a:r>
          </a:p>
          <a:p>
            <a:pPr lvl="1"/>
            <a:r>
              <a:rPr lang="en-US" sz="2000" dirty="0" err="1" smtClean="0"/>
              <a:t>Werkzaam</a:t>
            </a:r>
            <a:r>
              <a:rPr lang="en-US" sz="2000" dirty="0" smtClean="0"/>
              <a:t> </a:t>
            </a:r>
            <a:r>
              <a:rPr lang="en-US" sz="2000" dirty="0" err="1" smtClean="0"/>
              <a:t>bij</a:t>
            </a:r>
            <a:r>
              <a:rPr lang="en-US" sz="2000" dirty="0" smtClean="0"/>
              <a:t> de </a:t>
            </a:r>
            <a:r>
              <a:rPr lang="en-US" sz="2000" dirty="0" err="1" smtClean="0"/>
              <a:t>afdeling</a:t>
            </a:r>
            <a:r>
              <a:rPr lang="en-US" sz="2000" dirty="0" smtClean="0"/>
              <a:t> </a:t>
            </a:r>
            <a:r>
              <a:rPr lang="en-US" sz="2000" dirty="0" err="1" smtClean="0"/>
              <a:t>Anatomie</a:t>
            </a:r>
            <a:r>
              <a:rPr lang="en-US" sz="2000" dirty="0" smtClean="0"/>
              <a:t>, </a:t>
            </a:r>
            <a:r>
              <a:rPr lang="en-US" sz="2000" dirty="0" err="1" smtClean="0"/>
              <a:t>Embryologie</a:t>
            </a:r>
            <a:r>
              <a:rPr lang="en-US" sz="2000" dirty="0" smtClean="0"/>
              <a:t> </a:t>
            </a:r>
            <a:r>
              <a:rPr lang="en-US" sz="2000" dirty="0" err="1" smtClean="0"/>
              <a:t>en</a:t>
            </a:r>
            <a:r>
              <a:rPr lang="en-US" sz="2000" dirty="0" smtClean="0"/>
              <a:t> </a:t>
            </a:r>
            <a:r>
              <a:rPr lang="en-US" sz="2000" dirty="0" err="1" smtClean="0"/>
              <a:t>Fysiologie</a:t>
            </a:r>
            <a:r>
              <a:rPr lang="en-US" sz="2000" dirty="0" smtClean="0"/>
              <a:t> (AMC)</a:t>
            </a:r>
          </a:p>
          <a:p>
            <a:pPr lvl="1"/>
            <a:r>
              <a:rPr lang="en-US" sz="2000" dirty="0" err="1" smtClean="0"/>
              <a:t>Coördinator</a:t>
            </a:r>
            <a:r>
              <a:rPr lang="en-US" sz="2000" dirty="0" smtClean="0"/>
              <a:t> van het </a:t>
            </a:r>
            <a:r>
              <a:rPr lang="en-US" sz="2000" dirty="0" err="1" smtClean="0"/>
              <a:t>vak</a:t>
            </a:r>
            <a:r>
              <a:rPr lang="en-US" sz="2000" dirty="0" smtClean="0"/>
              <a:t> Humane </a:t>
            </a:r>
            <a:r>
              <a:rPr lang="en-US" sz="2000" dirty="0" err="1" smtClean="0"/>
              <a:t>Anatomie</a:t>
            </a:r>
            <a:endParaRPr lang="en-US" sz="2000" dirty="0" smtClean="0"/>
          </a:p>
          <a:p>
            <a:pPr lvl="1"/>
            <a:r>
              <a:rPr lang="en-US" sz="2000" dirty="0" err="1" smtClean="0"/>
              <a:t>Co</a:t>
            </a:r>
            <a:r>
              <a:rPr lang="en-US" sz="2000" dirty="0" err="1"/>
              <a:t>ö</a:t>
            </a:r>
            <a:r>
              <a:rPr lang="en-US" sz="2000" dirty="0" err="1" smtClean="0"/>
              <a:t>rdinator</a:t>
            </a:r>
            <a:r>
              <a:rPr lang="en-US" sz="2000" dirty="0" smtClean="0"/>
              <a:t> van de </a:t>
            </a:r>
            <a:r>
              <a:rPr lang="nl-NL" sz="2000" dirty="0" smtClean="0"/>
              <a:t>zomercursus ‘Inleiding in de fysische antropologie’ </a:t>
            </a:r>
            <a:endParaRPr lang="en-US" sz="20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68760"/>
            <a:ext cx="1836273" cy="244554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481" y="3863181"/>
            <a:ext cx="1855654" cy="261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80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93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Vakjury Psychobiologie</vt:lpstr>
      <vt:lpstr>Vakjury Biomedische Wetenschappen</vt:lpstr>
    </vt:vector>
  </TitlesOfParts>
  <Company>Universiteit van Amsterdam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Vakjury Psychobiologie</dc:title>
  <dc:creator>Timmer, Lisette</dc:creator>
  <cp:lastModifiedBy>Suzanne</cp:lastModifiedBy>
  <cp:revision>40</cp:revision>
  <dcterms:created xsi:type="dcterms:W3CDTF">2015-05-08T07:19:25Z</dcterms:created>
  <dcterms:modified xsi:type="dcterms:W3CDTF">2018-05-08T12:46:17Z</dcterms:modified>
</cp:coreProperties>
</file>