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41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" initials="J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CD7"/>
    <a:srgbClr val="3B032C"/>
    <a:srgbClr val="820082"/>
    <a:srgbClr val="660066"/>
    <a:srgbClr val="63054A"/>
    <a:srgbClr val="F6C0EC"/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89520" autoAdjust="0"/>
  </p:normalViewPr>
  <p:slideViewPr>
    <p:cSldViewPr>
      <p:cViewPr>
        <p:scale>
          <a:sx n="100" d="100"/>
          <a:sy n="100" d="100"/>
        </p:scale>
        <p:origin x="31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0EB930-72E4-4AFE-87A1-C824CBC4A608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E881F5-E448-4AB0-8E97-E5AFF99C3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0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ouisville.edu/ideastoaction/about/criticalthinking/framework/#element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louisville.edu/ideastoaction/about/criticalthinking/framework/#intellectual-traits" TargetMode="External"/><Relationship Id="rId4" Type="http://schemas.openxmlformats.org/officeDocument/2006/relationships/hyperlink" Target="http://louisville.edu/ideastoaction/about/criticalthinking/framework/#intellectual-standard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3"/>
              </a:rPr>
              <a:t>elements of thought</a:t>
            </a:r>
            <a:r>
              <a:rPr lang="en-US" dirty="0" smtClean="0"/>
              <a:t> (reasoning); </a:t>
            </a:r>
            <a:r>
              <a:rPr lang="en-US" dirty="0" err="1" smtClean="0"/>
              <a:t>kritisch</a:t>
            </a:r>
            <a:r>
              <a:rPr lang="en-US" dirty="0" smtClean="0"/>
              <a:t> </a:t>
            </a:r>
            <a:r>
              <a:rPr lang="en-US" dirty="0" err="1" smtClean="0"/>
              <a:t>denken</a:t>
            </a:r>
            <a:r>
              <a:rPr lang="en-US" dirty="0" smtClean="0"/>
              <a:t> </a:t>
            </a:r>
            <a:r>
              <a:rPr lang="en-US" dirty="0" err="1" smtClean="0"/>
              <a:t>betekent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houden</a:t>
            </a:r>
            <a:r>
              <a:rPr lang="en-US" baseline="0" dirty="0" smtClean="0"/>
              <a:t> met: 8 </a:t>
            </a:r>
            <a:r>
              <a:rPr lang="en-US" baseline="0" dirty="0" err="1" smtClean="0"/>
              <a:t>denkcategorieen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The </a:t>
            </a:r>
            <a:r>
              <a:rPr lang="en-US" dirty="0" smtClean="0">
                <a:hlinkClick r:id="rId4"/>
              </a:rPr>
              <a:t>intellectual standards</a:t>
            </a:r>
            <a:r>
              <a:rPr lang="en-US" dirty="0" smtClean="0"/>
              <a:t> that should be applied to the elements of reasoning (nine qualities that make messages</a:t>
            </a:r>
          </a:p>
          <a:p>
            <a:r>
              <a:rPr lang="en-US" dirty="0" smtClean="0"/>
              <a:t>optimally useful); 9 </a:t>
            </a:r>
            <a:r>
              <a:rPr lang="en-US" dirty="0" err="1" smtClean="0"/>
              <a:t>kernfactoren</a:t>
            </a:r>
            <a:r>
              <a:rPr lang="en-US" dirty="0" smtClean="0"/>
              <a:t> die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meegenomen</a:t>
            </a:r>
            <a:r>
              <a:rPr lang="en-US" dirty="0" smtClean="0"/>
              <a:t> in de </a:t>
            </a:r>
            <a:r>
              <a:rPr lang="en-US" dirty="0" err="1" smtClean="0"/>
              <a:t>overwegingen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r>
              <a:rPr lang="en-US" dirty="0" smtClean="0"/>
              <a:t> </a:t>
            </a:r>
            <a:r>
              <a:rPr lang="en-US" dirty="0" err="1" smtClean="0"/>
              <a:t>zowel</a:t>
            </a:r>
            <a:r>
              <a:rPr lang="en-US" dirty="0" smtClean="0"/>
              <a:t> </a:t>
            </a:r>
            <a:r>
              <a:rPr lang="en-US" dirty="0" err="1" smtClean="0"/>
              <a:t>vraagstelling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kritisch</a:t>
            </a:r>
            <a:r>
              <a:rPr lang="en-US" dirty="0" smtClean="0"/>
              <a:t> </a:t>
            </a:r>
            <a:r>
              <a:rPr lang="en-US" dirty="0" err="1" smtClean="0"/>
              <a:t>denken</a:t>
            </a:r>
            <a:r>
              <a:rPr lang="en-US" dirty="0" smtClean="0"/>
              <a:t> </a:t>
            </a:r>
            <a:r>
              <a:rPr lang="en-US" dirty="0" err="1" smtClean="0"/>
              <a:t>vorm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hlinkClick r:id="rId5"/>
              </a:rPr>
              <a:t>intellectual traits</a:t>
            </a:r>
            <a:r>
              <a:rPr lang="en-US" dirty="0" smtClean="0"/>
              <a:t> associated with a cultivated critical thinker that result from the consistent and disciplined application of the intellectual standards to the elements of thought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881F5-E448-4AB0-8E97-E5AFF99C36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-128" charset="2"/>
              <a:buNone/>
              <a:defRPr/>
            </a:lvl1pPr>
          </a:lstStyle>
          <a:p>
            <a:pPr lvl="0"/>
            <a:r>
              <a:rPr lang="en-US" altLang="en-US" noProof="0" smtClean="0"/>
              <a:t>Klik om de titelstijl van het model te bewerken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l-NL" altLang="en-US" smtClean="0"/>
              <a:t>Wat is een Rubric?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en-US" smtClean="0"/>
              <a:t>Rubrics workshop Julia Sassi en Ilja Boor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1A63D6-D18A-4DC8-B000-09F2DB8DECF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l-NL" altLang="en-US" smtClean="0"/>
              <a:t>Wat is een Rubric?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en-US" smtClean="0"/>
              <a:t>Rubrics workshop Julia Sassi en Ilja Boor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1B4655-0987-42A0-8724-CEEB6EDC5BE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Kritisch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denken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428711-3545-480B-A2CF-AD4EDE4FD90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l-NL" altLang="en-US" smtClean="0"/>
              <a:t>Wat is een Rubric?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en-US" smtClean="0"/>
              <a:t>Rubrics workshop Julia Sassi en Ilja Boor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24AC7E-AAB1-4454-80A4-8108CFE16555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l-NL" altLang="en-US" smtClean="0"/>
              <a:t>Wat is een Rubric?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en-US" smtClean="0"/>
              <a:t>Rubrics workshop Julia Sassi en Ilja Boor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55534A-FA03-499F-941E-65AB684700C5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l-NL" altLang="en-US" smtClean="0"/>
              <a:t>Wat is een Rubric?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en-US" smtClean="0"/>
              <a:t>Rubrics workshop Julia Sassi en Ilja Boor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48C464-B052-470F-9CB8-A13583A59054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Kritisch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Denken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DC2E92-690A-4564-9C92-A6C303CF9BB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l-NL" altLang="en-US" smtClean="0"/>
              <a:t>Wat is een Rubric?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en-US" smtClean="0"/>
              <a:t>Rubrics workshop Julia Sassi en Ilja Boor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0525A6-E636-4C49-90AA-104F34CF2BA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l-NL" altLang="en-US" smtClean="0"/>
              <a:t>Wat is een Rubric?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en-US" smtClean="0"/>
              <a:t>Rubrics workshop Julia Sassi en Ilja Boor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06B031-89E2-48C6-8C66-91BF690EBA4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l-NL" altLang="en-US" smtClean="0"/>
              <a:t>Wat is een Rubric?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en-US" smtClean="0"/>
              <a:t>Rubrics workshop Julia Sassi en Ilja Boor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DD8805-5D7F-44E0-BDC8-86AA91886265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de tekststijl van het model te bewerken</a:t>
            </a:r>
          </a:p>
          <a:p>
            <a:pPr lvl="1"/>
            <a:r>
              <a:rPr lang="en-US" altLang="en-US" smtClean="0"/>
              <a:t>Tweede niveau</a:t>
            </a:r>
          </a:p>
          <a:p>
            <a:pPr lvl="2"/>
            <a:r>
              <a:rPr lang="en-US" altLang="en-US" smtClean="0"/>
              <a:t>Derde niveau</a:t>
            </a:r>
          </a:p>
          <a:p>
            <a:pPr lvl="3"/>
            <a:r>
              <a:rPr lang="en-US" altLang="en-US" smtClean="0"/>
              <a:t>Vierde niveau</a:t>
            </a:r>
          </a:p>
          <a:p>
            <a:pPr lvl="4"/>
            <a:r>
              <a:rPr lang="en-US" alt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 altLang="en-US" smtClean="0"/>
              <a:t>Wat is een Rubric?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751B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Rubrics workshop Julia Sassi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Ilja Boor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751B68"/>
                </a:solidFill>
                <a:latin typeface="+mn-lt"/>
              </a:defRPr>
            </a:lvl1pPr>
          </a:lstStyle>
          <a:p>
            <a:pPr>
              <a:defRPr/>
            </a:pPr>
            <a:fld id="{DFA41D97-4136-4426-A52F-DDB695D26868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18" charset="2"/>
        <a:buChar char="£"/>
        <a:defRPr sz="26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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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Kritisch Denken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C2E92-690A-4564-9C92-A6C303CF9BBB}" type="slidenum">
              <a:rPr lang="en-US" altLang="en-US" smtClean="0"/>
              <a:pPr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2" descr="Graphic Representation of Paul-Elder Critical Thinking Frame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22057" cy="487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11812" y="2960366"/>
            <a:ext cx="252468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 smtClean="0"/>
              <a:t>8 </a:t>
            </a:r>
            <a:r>
              <a:rPr lang="nl-NL" sz="1600" dirty="0" err="1" smtClean="0"/>
              <a:t>Elements</a:t>
            </a:r>
            <a:r>
              <a:rPr lang="nl-NL" sz="1600" dirty="0" smtClean="0"/>
              <a:t> of </a:t>
            </a:r>
            <a:r>
              <a:rPr lang="nl-NL" sz="1600" dirty="0" err="1" smtClean="0"/>
              <a:t>thought</a:t>
            </a:r>
            <a:r>
              <a:rPr lang="nl-NL" sz="1600" dirty="0" smtClean="0"/>
              <a:t> of</a:t>
            </a:r>
          </a:p>
          <a:p>
            <a:r>
              <a:rPr lang="nl-NL" sz="1600" dirty="0" smtClean="0"/>
              <a:t>Denkcategorieën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5022468"/>
            <a:ext cx="1872208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 smtClean="0"/>
              <a:t>Eigenschappen van een ‘</a:t>
            </a:r>
            <a:r>
              <a:rPr lang="nl-NL" sz="1600" dirty="0" err="1" smtClean="0"/>
              <a:t>cultivated</a:t>
            </a:r>
            <a:r>
              <a:rPr lang="nl-NL" sz="1600" dirty="0" smtClean="0"/>
              <a:t> </a:t>
            </a:r>
            <a:r>
              <a:rPr lang="nl-NL" sz="1600" dirty="0" err="1" smtClean="0"/>
              <a:t>critical</a:t>
            </a:r>
            <a:r>
              <a:rPr lang="nl-NL" sz="1600" dirty="0" smtClean="0"/>
              <a:t> </a:t>
            </a:r>
            <a:r>
              <a:rPr lang="nl-NL" sz="1600" dirty="0" err="1" smtClean="0"/>
              <a:t>thinker</a:t>
            </a:r>
            <a:r>
              <a:rPr lang="nl-NL" sz="1600" dirty="0" smtClean="0"/>
              <a:t>’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3660120"/>
            <a:ext cx="1224136" cy="1785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200" dirty="0" smtClean="0"/>
              <a:t>Resultaat van consistent en gedisciplineerd toepassen van intellectuele standaarden op de ‘</a:t>
            </a:r>
            <a:r>
              <a:rPr lang="nl-NL" sz="1200" dirty="0" err="1" smtClean="0"/>
              <a:t>elements</a:t>
            </a:r>
            <a:r>
              <a:rPr lang="nl-NL" sz="1200" dirty="0" smtClean="0"/>
              <a:t> of </a:t>
            </a:r>
            <a:r>
              <a:rPr lang="nl-NL" sz="1200" dirty="0" err="1" smtClean="0"/>
              <a:t>thought</a:t>
            </a:r>
            <a:r>
              <a:rPr lang="nl-NL" sz="1400" dirty="0" smtClean="0"/>
              <a:t>’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374141"/>
            <a:ext cx="1584176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 smtClean="0"/>
              <a:t>9 kernfactoren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2199" y="2473732"/>
            <a:ext cx="266429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400" dirty="0" smtClean="0"/>
              <a:t>Kritisch denken: waar moet je rekening mee houden?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498" y="1850921"/>
            <a:ext cx="185420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400" dirty="0" smtClean="0"/>
              <a:t>Wat neem je mee in je overwegingen?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62443" y="2960366"/>
            <a:ext cx="1627225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 smtClean="0"/>
              <a:t>geeft vorm aan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77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13980</TotalTime>
  <Words>74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Standaardontwerp</vt:lpstr>
      <vt:lpstr>PowerPoint Presentation</vt:lpstr>
    </vt:vector>
  </TitlesOfParts>
  <Company>Universiteit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Regels practicum</dc:title>
  <dc:creator>Boor, Ilja</dc:creator>
  <cp:lastModifiedBy>Boor, Ilja</cp:lastModifiedBy>
  <cp:revision>249</cp:revision>
  <dcterms:created xsi:type="dcterms:W3CDTF">2013-10-25T14:24:39Z</dcterms:created>
  <dcterms:modified xsi:type="dcterms:W3CDTF">2016-12-01T09:38:45Z</dcterms:modified>
</cp:coreProperties>
</file>