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6" r:id="rId7"/>
    <p:sldId id="261" r:id="rId8"/>
    <p:sldId id="262" r:id="rId9"/>
    <p:sldId id="263" r:id="rId10"/>
    <p:sldId id="265" r:id="rId11"/>
    <p:sldId id="264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13" autoAdjust="0"/>
    <p:restoredTop sz="94660"/>
  </p:normalViewPr>
  <p:slideViewPr>
    <p:cSldViewPr snapToGrid="0">
      <p:cViewPr varScale="1">
        <p:scale>
          <a:sx n="92" d="100"/>
          <a:sy n="92" d="100"/>
        </p:scale>
        <p:origin x="-80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7A67-69E1-4B4C-8D94-2BEEDD594CFE}" type="datetimeFigureOut">
              <a:rPr lang="nl-NL" smtClean="0"/>
              <a:t>31-10-2013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8F61-AAA4-4BBB-B302-0FE8E5154F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2759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7A67-69E1-4B4C-8D94-2BEEDD594CFE}" type="datetimeFigureOut">
              <a:rPr lang="nl-NL" smtClean="0"/>
              <a:t>31-10-2013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8F61-AAA4-4BBB-B302-0FE8E5154F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4204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7A67-69E1-4B4C-8D94-2BEEDD594CFE}" type="datetimeFigureOut">
              <a:rPr lang="nl-NL" smtClean="0"/>
              <a:t>31-10-2013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8F61-AAA4-4BBB-B302-0FE8E5154F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490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7A67-69E1-4B4C-8D94-2BEEDD594CFE}" type="datetimeFigureOut">
              <a:rPr lang="nl-NL" smtClean="0"/>
              <a:t>31-10-2013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8F61-AAA4-4BBB-B302-0FE8E5154F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683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7A67-69E1-4B4C-8D94-2BEEDD594CFE}" type="datetimeFigureOut">
              <a:rPr lang="nl-NL" smtClean="0"/>
              <a:t>31-10-2013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8F61-AAA4-4BBB-B302-0FE8E5154F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7A67-69E1-4B4C-8D94-2BEEDD594CFE}" type="datetimeFigureOut">
              <a:rPr lang="nl-NL" smtClean="0"/>
              <a:t>31-10-2013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8F61-AAA4-4BBB-B302-0FE8E5154F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725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7A67-69E1-4B4C-8D94-2BEEDD594CFE}" type="datetimeFigureOut">
              <a:rPr lang="nl-NL" smtClean="0"/>
              <a:t>31-10-2013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8F61-AAA4-4BBB-B302-0FE8E5154F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312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7A67-69E1-4B4C-8D94-2BEEDD594CFE}" type="datetimeFigureOut">
              <a:rPr lang="nl-NL" smtClean="0"/>
              <a:t>31-10-2013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8F61-AAA4-4BBB-B302-0FE8E5154F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655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7A67-69E1-4B4C-8D94-2BEEDD594CFE}" type="datetimeFigureOut">
              <a:rPr lang="nl-NL" smtClean="0"/>
              <a:t>31-10-2013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8F61-AAA4-4BBB-B302-0FE8E5154F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739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7A67-69E1-4B4C-8D94-2BEEDD594CFE}" type="datetimeFigureOut">
              <a:rPr lang="nl-NL" smtClean="0"/>
              <a:t>31-10-2013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8F61-AAA4-4BBB-B302-0FE8E5154F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273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7A67-69E1-4B4C-8D94-2BEEDD594CFE}" type="datetimeFigureOut">
              <a:rPr lang="nl-NL" smtClean="0"/>
              <a:t>31-10-2013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8F61-AAA4-4BBB-B302-0FE8E5154F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715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97A67-69E1-4B4C-8D94-2BEEDD594CFE}" type="datetimeFigureOut">
              <a:rPr lang="nl-NL" smtClean="0"/>
              <a:t>31-10-2013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C8F61-AAA4-4BBB-B302-0FE8E5154F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685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Rizzi%20G%5bAuthor%5d&amp;cauthor=true&amp;cauthor_uid=24072922" TargetMode="External"/><Relationship Id="rId2" Type="http://schemas.openxmlformats.org/officeDocument/2006/relationships/hyperlink" Target="http://www.ncbi.nlm.nih.gov/pubmed?term=Jennings%20JH%5bAuthor%5d&amp;cauthor=true&amp;cauthor_uid=24072922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cbi.nlm.nih.gov/pubmed?term=Stuber%20GD%5bAuthor%5d&amp;cauthor=true&amp;cauthor_uid=24072922" TargetMode="External"/><Relationship Id="rId5" Type="http://schemas.openxmlformats.org/officeDocument/2006/relationships/hyperlink" Target="http://www.ncbi.nlm.nih.gov/pubmed?term=Ung%20RL%5bAuthor%5d&amp;cauthor=true&amp;cauthor_uid=24072922" TargetMode="External"/><Relationship Id="rId4" Type="http://schemas.openxmlformats.org/officeDocument/2006/relationships/hyperlink" Target="http://www.ncbi.nlm.nih.gov/pubmed?term=Stamatakis%20AM%5bAuthor%5d&amp;cauthor=true&amp;cauthor_uid=24072922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youtube.com/watch?v=leufqzTuu4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87707"/>
            <a:ext cx="9144000" cy="1917137"/>
          </a:xfrm>
        </p:spPr>
        <p:txBody>
          <a:bodyPr/>
          <a:lstStyle/>
          <a:p>
            <a:r>
              <a:rPr lang="nl-NL" dirty="0" smtClean="0"/>
              <a:t>Hersenproces van een vreetbui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632" y="5573499"/>
            <a:ext cx="5245510" cy="942505"/>
          </a:xfrm>
        </p:spPr>
        <p:txBody>
          <a:bodyPr>
            <a:normAutofit/>
          </a:bodyPr>
          <a:lstStyle/>
          <a:p>
            <a:pPr algn="l"/>
            <a:r>
              <a:rPr lang="nl-NL" sz="1600" u="sng" dirty="0">
                <a:hlinkClick r:id="rId2"/>
              </a:rPr>
              <a:t>Jennings JH</a:t>
            </a:r>
            <a:r>
              <a:rPr lang="nl-NL" sz="1600" dirty="0"/>
              <a:t>, </a:t>
            </a:r>
            <a:r>
              <a:rPr lang="nl-NL" sz="1600" u="sng" dirty="0">
                <a:hlinkClick r:id="rId3"/>
              </a:rPr>
              <a:t>Rizzi G</a:t>
            </a:r>
            <a:r>
              <a:rPr lang="nl-NL" sz="1600" dirty="0"/>
              <a:t>, </a:t>
            </a:r>
            <a:r>
              <a:rPr lang="nl-NL" sz="1600" u="sng" dirty="0">
                <a:hlinkClick r:id="rId4"/>
              </a:rPr>
              <a:t>Stamatakis AM</a:t>
            </a:r>
            <a:r>
              <a:rPr lang="nl-NL" sz="1600" dirty="0"/>
              <a:t>, </a:t>
            </a:r>
            <a:r>
              <a:rPr lang="nl-NL" sz="1600" u="sng" dirty="0">
                <a:hlinkClick r:id="rId5"/>
              </a:rPr>
              <a:t>Ung RL</a:t>
            </a:r>
            <a:r>
              <a:rPr lang="nl-NL" sz="1600" dirty="0"/>
              <a:t>, </a:t>
            </a:r>
            <a:r>
              <a:rPr lang="nl-NL" sz="1600" u="sng" dirty="0">
                <a:hlinkClick r:id="rId6"/>
              </a:rPr>
              <a:t>Stuber GD</a:t>
            </a:r>
            <a:r>
              <a:rPr lang="nl-NL" sz="1600" dirty="0" smtClean="0"/>
              <a:t>. 2013</a:t>
            </a:r>
            <a:endParaRPr lang="nl-NL" sz="1600" b="1" dirty="0"/>
          </a:p>
          <a:p>
            <a:pPr algn="l"/>
            <a:r>
              <a:rPr lang="nl-NL" sz="1600" dirty="0"/>
              <a:t>Department of Psychiatry, University of North Carolina at Chapel Hill, Chapel Hill, NC 27599, USA</a:t>
            </a:r>
            <a:r>
              <a:rPr lang="nl-NL" sz="1600" dirty="0" smtClean="0"/>
              <a:t>.</a:t>
            </a:r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>
            <a:off x="8665094" y="5573499"/>
            <a:ext cx="337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Yente Stor &amp; Elise van Praag </a:t>
            </a:r>
            <a:br>
              <a:rPr lang="nl-NL" dirty="0" smtClean="0"/>
            </a:br>
            <a:r>
              <a:rPr lang="nl-NL" dirty="0" smtClean="0"/>
              <a:t>Groep: D5</a:t>
            </a:r>
          </a:p>
          <a:p>
            <a:r>
              <a:rPr lang="nl-NL" dirty="0" smtClean="0"/>
              <a:t>Docent: Elisa Remmers</a:t>
            </a: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1308478" y="2933753"/>
            <a:ext cx="984051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/>
              <a:t>The inhibitory circuit architecture of the lateral hypothalamus orchestrates feeding</a:t>
            </a:r>
            <a:endParaRPr lang="nl-NL" sz="3500" b="1" dirty="0" smtClean="0"/>
          </a:p>
          <a:p>
            <a:pPr algn="ctr"/>
            <a:endParaRPr lang="nl-NL" sz="3500" dirty="0"/>
          </a:p>
        </p:txBody>
      </p:sp>
    </p:spTree>
    <p:extLst>
      <p:ext uri="{BB962C8B-B14F-4D97-AF65-F5344CB8AC3E}">
        <p14:creationId xmlns:p14="http://schemas.microsoft.com/office/powerpoint/2010/main" val="251573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Vervolgonderzoek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Werking BNST hetzelfde bij mensen?</a:t>
            </a:r>
          </a:p>
          <a:p>
            <a:r>
              <a:rPr lang="nl-NL" dirty="0" smtClean="0"/>
              <a:t>Wanneer wordt de BNST actief?</a:t>
            </a:r>
          </a:p>
        </p:txBody>
      </p:sp>
    </p:spTree>
    <p:extLst>
      <p:ext uri="{BB962C8B-B14F-4D97-AF65-F5344CB8AC3E}">
        <p14:creationId xmlns:p14="http://schemas.microsoft.com/office/powerpoint/2010/main" val="1911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8000" dirty="0" smtClean="0"/>
              <a:t>Vragen?</a:t>
            </a:r>
            <a:endParaRPr lang="nl-NL" sz="8000" dirty="0"/>
          </a:p>
        </p:txBody>
      </p:sp>
      <p:pic>
        <p:nvPicPr>
          <p:cNvPr id="2052" name="Picture 4" descr="http://www.audion.com/system/public/categories/117/images/frui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764" y="2222799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9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Onderdrukken ... Of toegeven?</a:t>
            </a:r>
            <a:endParaRPr lang="nl-NL" dirty="0"/>
          </a:p>
        </p:txBody>
      </p:sp>
      <p:pic>
        <p:nvPicPr>
          <p:cNvPr id="1026" name="Picture 2" descr="http://www.laysspreekbeurt.nl/images/chips_header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8" y="1904288"/>
            <a:ext cx="5157787" cy="2832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snelgezondmagazine.nl/wp-content/uploads/2013/06/chocoloade-dieet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889597"/>
            <a:ext cx="5183188" cy="2915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4954157"/>
            <a:ext cx="5159375" cy="14787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200" b="0" dirty="0" smtClean="0"/>
              <a:t>	</a:t>
            </a:r>
            <a:r>
              <a:rPr lang="nl-NL" sz="3000" b="0" dirty="0" smtClean="0"/>
              <a:t>    Obesitas </a:t>
            </a:r>
            <a:br>
              <a:rPr lang="nl-NL" sz="3000" b="0" dirty="0" smtClean="0"/>
            </a:br>
            <a:r>
              <a:rPr lang="nl-NL" sz="3000" b="0" dirty="0" smtClean="0"/>
              <a:t>		&amp;	</a:t>
            </a:r>
            <a:br>
              <a:rPr lang="nl-NL" sz="3000" b="0" dirty="0" smtClean="0"/>
            </a:br>
            <a:r>
              <a:rPr lang="nl-NL" sz="3000" b="0" dirty="0" smtClean="0"/>
              <a:t>	eetstoornissen</a:t>
            </a:r>
            <a:endParaRPr lang="nl-NL" sz="3000" b="0" dirty="0"/>
          </a:p>
        </p:txBody>
      </p:sp>
    </p:spTree>
    <p:extLst>
      <p:ext uri="{BB962C8B-B14F-4D97-AF65-F5344CB8AC3E}">
        <p14:creationId xmlns:p14="http://schemas.microsoft.com/office/powerpoint/2010/main" val="106645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Inhoudsopgave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500" dirty="0" smtClean="0"/>
              <a:t>De eetlust</a:t>
            </a:r>
          </a:p>
          <a:p>
            <a:r>
              <a:rPr lang="nl-NL" sz="3500" dirty="0" smtClean="0"/>
              <a:t>Vraagstelling</a:t>
            </a:r>
          </a:p>
          <a:p>
            <a:r>
              <a:rPr lang="nl-NL" sz="3500" dirty="0" smtClean="0"/>
              <a:t>Hypothese </a:t>
            </a:r>
          </a:p>
          <a:p>
            <a:r>
              <a:rPr lang="nl-NL" sz="3500" dirty="0" smtClean="0"/>
              <a:t>M&amp;M</a:t>
            </a:r>
          </a:p>
          <a:p>
            <a:r>
              <a:rPr lang="nl-NL" sz="3500" dirty="0" smtClean="0"/>
              <a:t>Resultaten</a:t>
            </a:r>
          </a:p>
          <a:p>
            <a:r>
              <a:rPr lang="nl-NL" sz="3500" dirty="0" smtClean="0"/>
              <a:t>Conclusie</a:t>
            </a:r>
          </a:p>
          <a:p>
            <a:endParaRPr lang="nl-NL" sz="3500" dirty="0"/>
          </a:p>
        </p:txBody>
      </p:sp>
      <p:pic>
        <p:nvPicPr>
          <p:cNvPr id="3074" name="Picture 2" descr="http://www.beginmetafvallen.nu/images/vreetbu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259" y="2439193"/>
            <a:ext cx="2857500" cy="312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26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600" dirty="0" smtClean="0"/>
              <a:t>Hersenproces van een vreetbui</a:t>
            </a:r>
            <a:endParaRPr lang="nl-N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9462"/>
          </a:xfrm>
        </p:spPr>
        <p:txBody>
          <a:bodyPr/>
          <a:lstStyle/>
          <a:p>
            <a:r>
              <a:rPr lang="nl-NL" dirty="0" smtClean="0"/>
              <a:t>De </a:t>
            </a:r>
            <a:r>
              <a:rPr lang="nl-NL" dirty="0"/>
              <a:t>bed nucleus van de stria terminales (de </a:t>
            </a:r>
            <a:r>
              <a:rPr lang="nl-NL" dirty="0" smtClean="0"/>
              <a:t>BNST)</a:t>
            </a:r>
          </a:p>
          <a:p>
            <a:r>
              <a:rPr lang="nl-NL" dirty="0" smtClean="0"/>
              <a:t>Laterale hypohalamus onderdrukt hongersignalen</a:t>
            </a:r>
          </a:p>
          <a:p>
            <a:r>
              <a:rPr lang="nl-NL" dirty="0" smtClean="0"/>
              <a:t>Actieve BNST bij lekker eten</a:t>
            </a:r>
          </a:p>
          <a:p>
            <a:endParaRPr lang="nl-NL" dirty="0"/>
          </a:p>
        </p:txBody>
      </p:sp>
      <p:pic>
        <p:nvPicPr>
          <p:cNvPr id="4" name="Picture 3" descr="Neural mechanisms of aggressio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273" r="49739" b="7288"/>
          <a:stretch/>
        </p:blipFill>
        <p:spPr bwMode="auto">
          <a:xfrm>
            <a:off x="6096000" y="2711116"/>
            <a:ext cx="4489709" cy="39139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480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Vraagstelling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500" dirty="0" smtClean="0"/>
              <a:t>Wat </a:t>
            </a:r>
            <a:r>
              <a:rPr lang="nl-NL" sz="3500" dirty="0"/>
              <a:t>voor invloed heeft de BNST </a:t>
            </a:r>
            <a:endParaRPr lang="nl-NL" sz="3500" dirty="0" smtClean="0"/>
          </a:p>
          <a:p>
            <a:pPr marL="0" indent="0" algn="ctr">
              <a:buNone/>
            </a:pPr>
            <a:r>
              <a:rPr lang="nl-NL" sz="3500" dirty="0" smtClean="0"/>
              <a:t>op </a:t>
            </a:r>
            <a:r>
              <a:rPr lang="nl-NL" sz="3500" dirty="0"/>
              <a:t>de laterale hypothalamus en </a:t>
            </a:r>
            <a:endParaRPr lang="nl-NL" sz="3500" dirty="0" smtClean="0"/>
          </a:p>
          <a:p>
            <a:pPr marL="0" indent="0" algn="ctr">
              <a:buNone/>
            </a:pPr>
            <a:r>
              <a:rPr lang="nl-NL" sz="3500" dirty="0" smtClean="0"/>
              <a:t>uiteindelijk </a:t>
            </a:r>
            <a:r>
              <a:rPr lang="nl-NL" sz="3500" dirty="0"/>
              <a:t>op de </a:t>
            </a:r>
            <a:r>
              <a:rPr lang="nl-NL" sz="3500" dirty="0" smtClean="0"/>
              <a:t>eetlust?</a:t>
            </a:r>
          </a:p>
          <a:p>
            <a:pPr marL="0" indent="0" algn="ctr">
              <a:buNone/>
            </a:pPr>
            <a:endParaRPr lang="nl-NL" sz="3500" dirty="0"/>
          </a:p>
          <a:p>
            <a:pPr marL="0" indent="0" algn="ctr">
              <a:buNone/>
            </a:pPr>
            <a:r>
              <a:rPr lang="nl-NL" sz="3500" dirty="0" smtClean="0"/>
              <a:t>Hypothese</a:t>
            </a:r>
          </a:p>
          <a:p>
            <a:pPr marL="0" indent="0" algn="ctr">
              <a:buNone/>
            </a:pPr>
            <a:r>
              <a:rPr lang="nl-NL" sz="3500" dirty="0" smtClean="0"/>
              <a:t>Actieve BNST onderdrukt LH</a:t>
            </a:r>
            <a:r>
              <a:rPr lang="nl-NL" sz="3500" dirty="0" smtClean="0">
                <a:sym typeface="Wingdings" panose="05000000000000000000" pitchFamily="2" charset="2"/>
              </a:rPr>
              <a:t>minder eetlust</a:t>
            </a:r>
            <a:endParaRPr lang="nl-NL" sz="3500" dirty="0"/>
          </a:p>
        </p:txBody>
      </p:sp>
    </p:spTree>
    <p:extLst>
      <p:ext uri="{BB962C8B-B14F-4D97-AF65-F5344CB8AC3E}">
        <p14:creationId xmlns:p14="http://schemas.microsoft.com/office/powerpoint/2010/main" val="187591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Onderzoeksopzet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82698"/>
          </a:xfrm>
        </p:spPr>
        <p:txBody>
          <a:bodyPr>
            <a:normAutofit/>
          </a:bodyPr>
          <a:lstStyle/>
          <a:p>
            <a:r>
              <a:rPr lang="nl-NL" sz="3500" dirty="0" smtClean="0"/>
              <a:t>Observeren van muizen bij manipulatie van de BNST</a:t>
            </a:r>
          </a:p>
          <a:p>
            <a:endParaRPr lang="nl-NL" sz="3500" dirty="0"/>
          </a:p>
        </p:txBody>
      </p:sp>
    </p:spTree>
    <p:extLst>
      <p:ext uri="{BB962C8B-B14F-4D97-AF65-F5344CB8AC3E}">
        <p14:creationId xmlns:p14="http://schemas.microsoft.com/office/powerpoint/2010/main" val="321645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M&amp;M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5129463" cy="4759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900" dirty="0" smtClean="0"/>
              <a:t>Optogenetics</a:t>
            </a:r>
          </a:p>
          <a:p>
            <a:r>
              <a:rPr lang="nl-NL" sz="3600" dirty="0"/>
              <a:t>L</a:t>
            </a:r>
            <a:r>
              <a:rPr lang="nl-NL" sz="3600" dirty="0" smtClean="0"/>
              <a:t>icht-gevoelige proteïnes</a:t>
            </a:r>
          </a:p>
          <a:p>
            <a:pPr marL="0" indent="0">
              <a:buNone/>
            </a:pPr>
            <a:r>
              <a:rPr lang="nl-NL" sz="3600" dirty="0"/>
              <a:t> </a:t>
            </a:r>
            <a:r>
              <a:rPr lang="nl-NL" sz="3600" dirty="0" smtClean="0"/>
              <a:t> </a:t>
            </a:r>
            <a:r>
              <a:rPr lang="nl-NL" sz="3600" dirty="0" smtClean="0">
                <a:sym typeface="Wingdings" panose="05000000000000000000" pitchFamily="2" charset="2"/>
              </a:rPr>
              <a:t> virus</a:t>
            </a:r>
            <a:endParaRPr lang="nl-NL" sz="3600" dirty="0" smtClean="0"/>
          </a:p>
          <a:p>
            <a:r>
              <a:rPr lang="nl-NL" sz="3600" dirty="0" smtClean="0"/>
              <a:t>Elektrode met laserlicht </a:t>
            </a:r>
          </a:p>
          <a:p>
            <a:r>
              <a:rPr lang="nl-NL" sz="3600" dirty="0" smtClean="0"/>
              <a:t>Laserlicht </a:t>
            </a:r>
          </a:p>
          <a:p>
            <a:pPr marL="0" indent="0">
              <a:buNone/>
            </a:pPr>
            <a:r>
              <a:rPr lang="nl-NL" sz="3600" dirty="0" smtClean="0">
                <a:sym typeface="Wingdings" panose="05000000000000000000" pitchFamily="2" charset="2"/>
              </a:rPr>
              <a:t>   actiepotentialen</a:t>
            </a:r>
            <a:endParaRPr lang="nl-NL" sz="3600" dirty="0" smtClean="0"/>
          </a:p>
          <a:p>
            <a:pPr marL="0" indent="0">
              <a:buNone/>
            </a:pPr>
            <a:r>
              <a:rPr lang="nl-NL" sz="2000" dirty="0" smtClean="0">
                <a:hlinkClick r:id="rId2"/>
              </a:rPr>
              <a:t>http://www.youtube.com/watch?v=leufqzTuu4s</a:t>
            </a:r>
            <a:endParaRPr lang="nl-NL" sz="2000" dirty="0" smtClean="0"/>
          </a:p>
          <a:p>
            <a:endParaRPr lang="nl-NL" sz="3500" dirty="0"/>
          </a:p>
        </p:txBody>
      </p:sp>
      <p:pic>
        <p:nvPicPr>
          <p:cNvPr id="4" name="Picture 3" descr="Pictur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179" y="365125"/>
            <a:ext cx="6224337" cy="6219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388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Resultaten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Actieve BNST	</a:t>
            </a:r>
            <a:r>
              <a:rPr lang="nl-NL" dirty="0" smtClean="0">
                <a:sym typeface="Wingdings" panose="05000000000000000000" pitchFamily="2" charset="2"/>
              </a:rPr>
              <a:t>   eten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Inactieve BNST	   niet eten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181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Conclusie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500" dirty="0" smtClean="0"/>
              <a:t>De </a:t>
            </a:r>
            <a:r>
              <a:rPr lang="nl-NL" sz="3500" dirty="0"/>
              <a:t>BNST </a:t>
            </a:r>
            <a:r>
              <a:rPr lang="nl-NL" sz="3500" dirty="0" smtClean="0"/>
              <a:t>beïnvloed </a:t>
            </a:r>
            <a:r>
              <a:rPr lang="nl-NL" sz="3500" dirty="0"/>
              <a:t>de laterale hypothalamus </a:t>
            </a:r>
            <a:endParaRPr lang="nl-NL" sz="3500" dirty="0" smtClean="0"/>
          </a:p>
          <a:p>
            <a:endParaRPr lang="nl-NL" sz="3500" dirty="0"/>
          </a:p>
          <a:p>
            <a:r>
              <a:rPr lang="nl-NL" sz="3500" dirty="0" smtClean="0"/>
              <a:t>Let op:</a:t>
            </a:r>
            <a:br>
              <a:rPr lang="nl-NL" sz="3500" dirty="0" smtClean="0"/>
            </a:br>
            <a:r>
              <a:rPr lang="nl-NL" sz="3500" dirty="0" smtClean="0"/>
              <a:t>Getest op muizen</a:t>
            </a:r>
            <a:endParaRPr lang="nl-NL" sz="3500" dirty="0"/>
          </a:p>
        </p:txBody>
      </p:sp>
    </p:spTree>
    <p:extLst>
      <p:ext uri="{BB962C8B-B14F-4D97-AF65-F5344CB8AC3E}">
        <p14:creationId xmlns:p14="http://schemas.microsoft.com/office/powerpoint/2010/main" val="250366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139</Words>
  <Application>Microsoft Office PowerPoint</Application>
  <PresentationFormat>Aangepast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 Theme</vt:lpstr>
      <vt:lpstr>Hersenproces van een vreetbui</vt:lpstr>
      <vt:lpstr>Onderdrukken ... Of toegeven?</vt:lpstr>
      <vt:lpstr>Inhoudsopgave</vt:lpstr>
      <vt:lpstr>Hersenproces van een vreetbui</vt:lpstr>
      <vt:lpstr>Vraagstelling</vt:lpstr>
      <vt:lpstr>Onderzoeksopzet</vt:lpstr>
      <vt:lpstr>M&amp;M</vt:lpstr>
      <vt:lpstr>Resultaten</vt:lpstr>
      <vt:lpstr>Conclusie</vt:lpstr>
      <vt:lpstr>Vervolgonderzoek</vt:lpstr>
      <vt:lpstr>Vragen?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Herenproces van een vreetbui</dc:title>
  <dc:creator>Elise van Praag</dc:creator>
  <cp:lastModifiedBy>Elisa Remmers</cp:lastModifiedBy>
  <cp:revision>13</cp:revision>
  <dcterms:created xsi:type="dcterms:W3CDTF">2013-10-30T11:35:04Z</dcterms:created>
  <dcterms:modified xsi:type="dcterms:W3CDTF">2013-10-31T07:00:32Z</dcterms:modified>
</cp:coreProperties>
</file>