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7"/>
  </p:notesMasterIdLst>
  <p:handoutMasterIdLst>
    <p:handoutMasterId r:id="rId68"/>
  </p:handoutMasterIdLst>
  <p:sldIdLst>
    <p:sldId id="258" r:id="rId5"/>
    <p:sldId id="426" r:id="rId6"/>
    <p:sldId id="515" r:id="rId7"/>
    <p:sldId id="450" r:id="rId8"/>
    <p:sldId id="635" r:id="rId9"/>
    <p:sldId id="609" r:id="rId10"/>
    <p:sldId id="735" r:id="rId11"/>
    <p:sldId id="776" r:id="rId12"/>
    <p:sldId id="777" r:id="rId13"/>
    <p:sldId id="778" r:id="rId14"/>
    <p:sldId id="779" r:id="rId15"/>
    <p:sldId id="780" r:id="rId16"/>
    <p:sldId id="781" r:id="rId17"/>
    <p:sldId id="782" r:id="rId18"/>
    <p:sldId id="786" r:id="rId19"/>
    <p:sldId id="787" r:id="rId20"/>
    <p:sldId id="769" r:id="rId21"/>
    <p:sldId id="770" r:id="rId22"/>
    <p:sldId id="773" r:id="rId23"/>
    <p:sldId id="520" r:id="rId24"/>
    <p:sldId id="737" r:id="rId25"/>
    <p:sldId id="725" r:id="rId26"/>
    <p:sldId id="771" r:id="rId27"/>
    <p:sldId id="775" r:id="rId28"/>
    <p:sldId id="419" r:id="rId29"/>
    <p:sldId id="376" r:id="rId30"/>
    <p:sldId id="421" r:id="rId31"/>
    <p:sldId id="772" r:id="rId32"/>
    <p:sldId id="422" r:id="rId33"/>
    <p:sldId id="377" r:id="rId34"/>
    <p:sldId id="378" r:id="rId35"/>
    <p:sldId id="379" r:id="rId36"/>
    <p:sldId id="382" r:id="rId37"/>
    <p:sldId id="381" r:id="rId38"/>
    <p:sldId id="385" r:id="rId39"/>
    <p:sldId id="329" r:id="rId40"/>
    <p:sldId id="388" r:id="rId41"/>
    <p:sldId id="389" r:id="rId42"/>
    <p:sldId id="392" r:id="rId43"/>
    <p:sldId id="741" r:id="rId44"/>
    <p:sldId id="596" r:id="rId45"/>
    <p:sldId id="766" r:id="rId46"/>
    <p:sldId id="273" r:id="rId47"/>
    <p:sldId id="509" r:id="rId48"/>
    <p:sldId id="604" r:id="rId49"/>
    <p:sldId id="761" r:id="rId50"/>
    <p:sldId id="332" r:id="rId51"/>
    <p:sldId id="760" r:id="rId52"/>
    <p:sldId id="763" r:id="rId53"/>
    <p:sldId id="752" r:id="rId54"/>
    <p:sldId id="751" r:id="rId55"/>
    <p:sldId id="749" r:id="rId56"/>
    <p:sldId id="753" r:id="rId57"/>
    <p:sldId id="765" r:id="rId58"/>
    <p:sldId id="512" r:id="rId59"/>
    <p:sldId id="789" r:id="rId60"/>
    <p:sldId id="788" r:id="rId61"/>
    <p:sldId id="748" r:id="rId62"/>
    <p:sldId id="503" r:id="rId63"/>
    <p:sldId id="504" r:id="rId64"/>
    <p:sldId id="603" r:id="rId65"/>
    <p:sldId id="505" r:id="rId6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B68"/>
    <a:srgbClr val="E98300"/>
    <a:srgbClr val="004E92"/>
    <a:srgbClr val="257835"/>
    <a:srgbClr val="90003E"/>
    <a:srgbClr val="BEB511"/>
    <a:srgbClr val="BC0031"/>
    <a:srgbClr val="0035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5D16D-AFCB-4AD9-B88A-0FF631F6593D}" v="1575" dt="2020-08-29T18:32:13.751"/>
    <p1510:client id="{D0B814C2-5D7D-4AE3-CD1A-9274AD365AA5}" v="58" dt="2020-08-29T19:33:00.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ylvia Witteveen" userId="S::s.c.witteveen@uva.nl::b21d953b-639f-451e-9e28-37d25e889a78" providerId="AD" clId="Web-{D0B814C2-5D7D-4AE3-CD1A-9274AD365AA5}"/>
    <pc:docChg chg="addSld delSld modSld">
      <pc:chgData name="Sylvia Witteveen" userId="S::s.c.witteveen@uva.nl::b21d953b-639f-451e-9e28-37d25e889a78" providerId="AD" clId="Web-{D0B814C2-5D7D-4AE3-CD1A-9274AD365AA5}" dt="2020-08-29T19:32:49.918" v="5"/>
      <pc:docMkLst>
        <pc:docMk/>
      </pc:docMkLst>
      <pc:sldChg chg="addSp delSp modSp del">
        <pc:chgData name="Sylvia Witteveen" userId="S::s.c.witteveen@uva.nl::b21d953b-639f-451e-9e28-37d25e889a78" providerId="AD" clId="Web-{D0B814C2-5D7D-4AE3-CD1A-9274AD365AA5}" dt="2020-08-29T19:31:59.962" v="1"/>
        <pc:sldMkLst>
          <pc:docMk/>
          <pc:sldMk cId="2852178649" sldId="764"/>
        </pc:sldMkLst>
        <pc:spChg chg="del">
          <ac:chgData name="Sylvia Witteveen" userId="S::s.c.witteveen@uva.nl::b21d953b-639f-451e-9e28-37d25e889a78" providerId="AD" clId="Web-{D0B814C2-5D7D-4AE3-CD1A-9274AD365AA5}" dt="2020-08-29T19:31:37.304" v="0"/>
          <ac:spMkLst>
            <pc:docMk/>
            <pc:sldMk cId="2852178649" sldId="764"/>
            <ac:spMk id="3" creationId="{533CD563-7910-4EAB-903E-EB627FED5DD9}"/>
          </ac:spMkLst>
        </pc:spChg>
        <pc:picChg chg="add mod ord">
          <ac:chgData name="Sylvia Witteveen" userId="S::s.c.witteveen@uva.nl::b21d953b-639f-451e-9e28-37d25e889a78" providerId="AD" clId="Web-{D0B814C2-5D7D-4AE3-CD1A-9274AD365AA5}" dt="2020-08-29T19:31:37.304" v="0"/>
          <ac:picMkLst>
            <pc:docMk/>
            <pc:sldMk cId="2852178649" sldId="764"/>
            <ac:picMk id="5" creationId="{9CEE9508-86FE-4A78-B958-51F7919C7E1E}"/>
          </ac:picMkLst>
        </pc:picChg>
      </pc:sldChg>
      <pc:sldChg chg="addSp delSp modSp new">
        <pc:chgData name="Sylvia Witteveen" userId="S::s.c.witteveen@uva.nl::b21d953b-639f-451e-9e28-37d25e889a78" providerId="AD" clId="Web-{D0B814C2-5D7D-4AE3-CD1A-9274AD365AA5}" dt="2020-08-29T19:32:49.918" v="5"/>
        <pc:sldMkLst>
          <pc:docMk/>
          <pc:sldMk cId="3287578227" sldId="789"/>
        </pc:sldMkLst>
        <pc:spChg chg="add del">
          <ac:chgData name="Sylvia Witteveen" userId="S::s.c.witteveen@uva.nl::b21d953b-639f-451e-9e28-37d25e889a78" providerId="AD" clId="Web-{D0B814C2-5D7D-4AE3-CD1A-9274AD365AA5}" dt="2020-08-29T19:32:49.918" v="5"/>
          <ac:spMkLst>
            <pc:docMk/>
            <pc:sldMk cId="3287578227" sldId="789"/>
            <ac:spMk id="3" creationId="{9994D524-DEBF-4616-A18F-2994D7CA5F01}"/>
          </ac:spMkLst>
        </pc:spChg>
        <pc:picChg chg="add del mod ord">
          <ac:chgData name="Sylvia Witteveen" userId="S::s.c.witteveen@uva.nl::b21d953b-639f-451e-9e28-37d25e889a78" providerId="AD" clId="Web-{D0B814C2-5D7D-4AE3-CD1A-9274AD365AA5}" dt="2020-08-29T19:32:31.167" v="4"/>
          <ac:picMkLst>
            <pc:docMk/>
            <pc:sldMk cId="3287578227" sldId="789"/>
            <ac:picMk id="5" creationId="{C9A08F80-6C91-498B-9C72-8A872333C722}"/>
          </ac:picMkLst>
        </pc:picChg>
        <pc:picChg chg="add mod ord">
          <ac:chgData name="Sylvia Witteveen" userId="S::s.c.witteveen@uva.nl::b21d953b-639f-451e-9e28-37d25e889a78" providerId="AD" clId="Web-{D0B814C2-5D7D-4AE3-CD1A-9274AD365AA5}" dt="2020-08-29T19:32:49.918" v="5"/>
          <ac:picMkLst>
            <pc:docMk/>
            <pc:sldMk cId="3287578227" sldId="789"/>
            <ac:picMk id="6" creationId="{E3D29ECA-42FE-43E2-9693-F483002731AC}"/>
          </ac:picMkLst>
        </pc:picChg>
      </pc:sldChg>
    </pc:docChg>
  </pc:docChgLst>
  <pc:docChgLst>
    <pc:chgData name="Anne Klomp" userId="117ac883-ebce-4d84-bc19-83b5b0556c80" providerId="ADAL" clId="{0BB5D16D-AFCB-4AD9-B88A-0FF631F6593D}"/>
    <pc:docChg chg="custSel modSld modMainMaster">
      <pc:chgData name="Anne Klomp" userId="117ac883-ebce-4d84-bc19-83b5b0556c80" providerId="ADAL" clId="{0BB5D16D-AFCB-4AD9-B88A-0FF631F6593D}" dt="2020-08-29T18:32:13.751" v="1538" actId="27636"/>
      <pc:docMkLst>
        <pc:docMk/>
      </pc:docMkLst>
      <pc:sldChg chg="addSp delSp modSp">
        <pc:chgData name="Anne Klomp" userId="117ac883-ebce-4d84-bc19-83b5b0556c80" providerId="ADAL" clId="{0BB5D16D-AFCB-4AD9-B88A-0FF631F6593D}" dt="2020-08-29T18:32:08.403" v="1045"/>
        <pc:sldMkLst>
          <pc:docMk/>
          <pc:sldMk cId="0" sldId="378"/>
        </pc:sldMkLst>
        <pc:spChg chg="add mod ord modVis">
          <ac:chgData name="Anne Klomp" userId="117ac883-ebce-4d84-bc19-83b5b0556c80" providerId="ADAL" clId="{0BB5D16D-AFCB-4AD9-B88A-0FF631F6593D}" dt="2020-08-29T18:32:08.354" v="1036"/>
          <ac:spMkLst>
            <pc:docMk/>
            <pc:sldMk cId="0" sldId="378"/>
            <ac:spMk id="2" creationId="{1ED72221-EF7C-4AC0-94A4-B8481AB47C87}"/>
          </ac:spMkLst>
        </pc:spChg>
        <pc:spChg chg="del">
          <ac:chgData name="Anne Klomp" userId="117ac883-ebce-4d84-bc19-83b5b0556c80" providerId="ADAL" clId="{0BB5D16D-AFCB-4AD9-B88A-0FF631F6593D}" dt="2020-08-29T18:32:08.235" v="955"/>
          <ac:spMkLst>
            <pc:docMk/>
            <pc:sldMk cId="0" sldId="378"/>
            <ac:spMk id="19" creationId="{DC0B130F-49CB-47E6-8301-D063A75CB78F}"/>
          </ac:spMkLst>
        </pc:spChg>
        <pc:spChg chg="mod">
          <ac:chgData name="Anne Klomp" userId="117ac883-ebce-4d84-bc19-83b5b0556c80" providerId="ADAL" clId="{0BB5D16D-AFCB-4AD9-B88A-0FF631F6593D}" dt="2020-08-29T18:32:08.403" v="1045"/>
          <ac:spMkLst>
            <pc:docMk/>
            <pc:sldMk cId="0" sldId="378"/>
            <ac:spMk id="60418" creationId="{84CECB49-29AE-4DB7-BF8A-E0BB46495C66}"/>
          </ac:spMkLst>
        </pc:spChg>
        <pc:spChg chg="mod">
          <ac:chgData name="Anne Klomp" userId="117ac883-ebce-4d84-bc19-83b5b0556c80" providerId="ADAL" clId="{0BB5D16D-AFCB-4AD9-B88A-0FF631F6593D}" dt="2020-08-29T18:32:08.389" v="1041"/>
          <ac:spMkLst>
            <pc:docMk/>
            <pc:sldMk cId="0" sldId="378"/>
            <ac:spMk id="60419" creationId="{1798AD73-BD90-4D4B-8FC9-B1F409108C61}"/>
          </ac:spMkLst>
        </pc:spChg>
        <pc:graphicFrameChg chg="modGraphic">
          <ac:chgData name="Anne Klomp" userId="117ac883-ebce-4d84-bc19-83b5b0556c80" providerId="ADAL" clId="{0BB5D16D-AFCB-4AD9-B88A-0FF631F6593D}" dt="2020-08-29T18:32:08.266" v="989" actId="207"/>
          <ac:graphicFrameMkLst>
            <pc:docMk/>
            <pc:sldMk cId="0" sldId="378"/>
            <ac:graphicFrameMk id="11" creationId="{098CA42E-8458-41CB-8651-4D3CFDD78150}"/>
          </ac:graphicFrameMkLst>
        </pc:graphicFrameChg>
      </pc:sldChg>
      <pc:sldChg chg="addSp delSp modSp">
        <pc:chgData name="Anne Klomp" userId="117ac883-ebce-4d84-bc19-83b5b0556c80" providerId="ADAL" clId="{0BB5D16D-AFCB-4AD9-B88A-0FF631F6593D}" dt="2020-08-29T18:32:09.630" v="1519"/>
        <pc:sldMkLst>
          <pc:docMk/>
          <pc:sldMk cId="0" sldId="379"/>
        </pc:sldMkLst>
        <pc:spChg chg="add del mod">
          <ac:chgData name="Anne Klomp" userId="117ac883-ebce-4d84-bc19-83b5b0556c80" providerId="ADAL" clId="{0BB5D16D-AFCB-4AD9-B88A-0FF631F6593D}" dt="2020-08-29T18:32:09.630" v="1519"/>
          <ac:spMkLst>
            <pc:docMk/>
            <pc:sldMk cId="0" sldId="379"/>
            <ac:spMk id="2" creationId="{16DF6DB9-669E-4E88-9889-48F12C57F228}"/>
          </ac:spMkLst>
        </pc:spChg>
        <pc:spChg chg="add mod ord modVis">
          <ac:chgData name="Anne Klomp" userId="117ac883-ebce-4d84-bc19-83b5b0556c80" providerId="ADAL" clId="{0BB5D16D-AFCB-4AD9-B88A-0FF631F6593D}" dt="2020-08-29T18:32:08.618" v="1132"/>
          <ac:spMkLst>
            <pc:docMk/>
            <pc:sldMk cId="0" sldId="379"/>
            <ac:spMk id="3" creationId="{5399A8BA-EA7F-42F1-B3B8-6165EE4FD6A1}"/>
          </ac:spMkLst>
        </pc:spChg>
        <pc:spChg chg="add mod ord">
          <ac:chgData name="Anne Klomp" userId="117ac883-ebce-4d84-bc19-83b5b0556c80" providerId="ADAL" clId="{0BB5D16D-AFCB-4AD9-B88A-0FF631F6593D}" dt="2020-08-29T18:32:09.629" v="1518"/>
          <ac:spMkLst>
            <pc:docMk/>
            <pc:sldMk cId="0" sldId="379"/>
            <ac:spMk id="4" creationId="{F72CD56E-6342-4258-8B43-03B525C657AA}"/>
          </ac:spMkLst>
        </pc:spChg>
        <pc:spChg chg="del">
          <ac:chgData name="Anne Klomp" userId="117ac883-ebce-4d84-bc19-83b5b0556c80" providerId="ADAL" clId="{0BB5D16D-AFCB-4AD9-B88A-0FF631F6593D}" dt="2020-08-29T18:32:08.549" v="1051"/>
          <ac:spMkLst>
            <pc:docMk/>
            <pc:sldMk cId="0" sldId="379"/>
            <ac:spMk id="28" creationId="{611E5F25-4316-45EE-BD6D-A2F901EFC10F}"/>
          </ac:spMkLst>
        </pc:spChg>
        <pc:spChg chg="mod">
          <ac:chgData name="Anne Klomp" userId="117ac883-ebce-4d84-bc19-83b5b0556c80" providerId="ADAL" clId="{0BB5D16D-AFCB-4AD9-B88A-0FF631F6593D}" dt="2020-08-29T18:32:08.802" v="1225"/>
          <ac:spMkLst>
            <pc:docMk/>
            <pc:sldMk cId="0" sldId="379"/>
            <ac:spMk id="61442" creationId="{D12C3AAD-AAB5-469C-B625-205FF9E32239}"/>
          </ac:spMkLst>
        </pc:spChg>
        <pc:graphicFrameChg chg="modGraphic">
          <ac:chgData name="Anne Klomp" userId="117ac883-ebce-4d84-bc19-83b5b0556c80" providerId="ADAL" clId="{0BB5D16D-AFCB-4AD9-B88A-0FF631F6593D}" dt="2020-08-29T18:32:08.574" v="1085" actId="207"/>
          <ac:graphicFrameMkLst>
            <pc:docMk/>
            <pc:sldMk cId="0" sldId="379"/>
            <ac:graphicFrameMk id="30" creationId="{11BB846C-D855-4BFA-8EB3-E927E3905DC6}"/>
          </ac:graphicFrameMkLst>
        </pc:graphicFrameChg>
      </pc:sldChg>
      <pc:sldChg chg="addSp delSp modSp">
        <pc:chgData name="Anne Klomp" userId="117ac883-ebce-4d84-bc19-83b5b0556c80" providerId="ADAL" clId="{0BB5D16D-AFCB-4AD9-B88A-0FF631F6593D}" dt="2020-08-29T18:32:09.171" v="1321"/>
        <pc:sldMkLst>
          <pc:docMk/>
          <pc:sldMk cId="0" sldId="388"/>
        </pc:sldMkLst>
        <pc:spChg chg="add mod ord modVis">
          <ac:chgData name="Anne Klomp" userId="117ac883-ebce-4d84-bc19-83b5b0556c80" providerId="ADAL" clId="{0BB5D16D-AFCB-4AD9-B88A-0FF631F6593D}" dt="2020-08-29T18:32:09.126" v="1312"/>
          <ac:spMkLst>
            <pc:docMk/>
            <pc:sldMk cId="0" sldId="388"/>
            <ac:spMk id="2" creationId="{4686AE4C-42A4-4778-964E-9C5C89E04B8D}"/>
          </ac:spMkLst>
        </pc:spChg>
        <pc:spChg chg="del">
          <ac:chgData name="Anne Klomp" userId="117ac883-ebce-4d84-bc19-83b5b0556c80" providerId="ADAL" clId="{0BB5D16D-AFCB-4AD9-B88A-0FF631F6593D}" dt="2020-08-29T18:32:09.013" v="1231"/>
          <ac:spMkLst>
            <pc:docMk/>
            <pc:sldMk cId="0" sldId="388"/>
            <ac:spMk id="20" creationId="{E1CFF429-B68B-44AB-B465-2D72004CED11}"/>
          </ac:spMkLst>
        </pc:spChg>
        <pc:spChg chg="mod">
          <ac:chgData name="Anne Klomp" userId="117ac883-ebce-4d84-bc19-83b5b0556c80" providerId="ADAL" clId="{0BB5D16D-AFCB-4AD9-B88A-0FF631F6593D}" dt="2020-08-29T18:32:09.171" v="1321"/>
          <ac:spMkLst>
            <pc:docMk/>
            <pc:sldMk cId="0" sldId="388"/>
            <ac:spMk id="71682" creationId="{6F55848E-EE5F-41C2-944B-81029E1DD463}"/>
          </ac:spMkLst>
        </pc:spChg>
        <pc:spChg chg="mod">
          <ac:chgData name="Anne Klomp" userId="117ac883-ebce-4d84-bc19-83b5b0556c80" providerId="ADAL" clId="{0BB5D16D-AFCB-4AD9-B88A-0FF631F6593D}" dt="2020-08-29T18:32:09.160" v="1317"/>
          <ac:spMkLst>
            <pc:docMk/>
            <pc:sldMk cId="0" sldId="388"/>
            <ac:spMk id="71683" creationId="{63470B2E-B333-4395-B8CF-71B5128D027D}"/>
          </ac:spMkLst>
        </pc:spChg>
        <pc:graphicFrameChg chg="modGraphic">
          <ac:chgData name="Anne Klomp" userId="117ac883-ebce-4d84-bc19-83b5b0556c80" providerId="ADAL" clId="{0BB5D16D-AFCB-4AD9-B88A-0FF631F6593D}" dt="2020-08-29T18:32:09.038" v="1265" actId="207"/>
          <ac:graphicFrameMkLst>
            <pc:docMk/>
            <pc:sldMk cId="0" sldId="388"/>
            <ac:graphicFrameMk id="11" creationId="{6346500D-C844-403E-B36B-B893AEBFCFFE}"/>
          </ac:graphicFrameMkLst>
        </pc:graphicFrameChg>
      </pc:sldChg>
      <pc:sldChg chg="addSp delSp modSp">
        <pc:chgData name="Anne Klomp" userId="117ac883-ebce-4d84-bc19-83b5b0556c80" providerId="ADAL" clId="{0BB5D16D-AFCB-4AD9-B88A-0FF631F6593D}" dt="2020-08-29T18:32:09.651" v="1522"/>
        <pc:sldMkLst>
          <pc:docMk/>
          <pc:sldMk cId="0" sldId="389"/>
        </pc:sldMkLst>
        <pc:spChg chg="add del mod">
          <ac:chgData name="Anne Klomp" userId="117ac883-ebce-4d84-bc19-83b5b0556c80" providerId="ADAL" clId="{0BB5D16D-AFCB-4AD9-B88A-0FF631F6593D}" dt="2020-08-29T18:32:09.651" v="1522"/>
          <ac:spMkLst>
            <pc:docMk/>
            <pc:sldMk cId="0" sldId="389"/>
            <ac:spMk id="2" creationId="{7E6842AD-26A0-423F-8114-EA3B2455BE90}"/>
          </ac:spMkLst>
        </pc:spChg>
        <pc:spChg chg="add mod ord modVis">
          <ac:chgData name="Anne Klomp" userId="117ac883-ebce-4d84-bc19-83b5b0556c80" providerId="ADAL" clId="{0BB5D16D-AFCB-4AD9-B88A-0FF631F6593D}" dt="2020-08-29T18:32:09.396" v="1408"/>
          <ac:spMkLst>
            <pc:docMk/>
            <pc:sldMk cId="0" sldId="389"/>
            <ac:spMk id="3" creationId="{1DD467BD-73C5-48F5-A38F-CEFFA6DEF8EF}"/>
          </ac:spMkLst>
        </pc:spChg>
        <pc:spChg chg="add mod ord">
          <ac:chgData name="Anne Klomp" userId="117ac883-ebce-4d84-bc19-83b5b0556c80" providerId="ADAL" clId="{0BB5D16D-AFCB-4AD9-B88A-0FF631F6593D}" dt="2020-08-29T18:32:09.650" v="1521"/>
          <ac:spMkLst>
            <pc:docMk/>
            <pc:sldMk cId="0" sldId="389"/>
            <ac:spMk id="4" creationId="{06A9B9EF-8B90-47ED-BE93-983F7AD0DC48}"/>
          </ac:spMkLst>
        </pc:spChg>
        <pc:spChg chg="del">
          <ac:chgData name="Anne Klomp" userId="117ac883-ebce-4d84-bc19-83b5b0556c80" providerId="ADAL" clId="{0BB5D16D-AFCB-4AD9-B88A-0FF631F6593D}" dt="2020-08-29T18:32:09.320" v="1327"/>
          <ac:spMkLst>
            <pc:docMk/>
            <pc:sldMk cId="0" sldId="389"/>
            <ac:spMk id="38" creationId="{48B1E1A3-BAB0-4F0D-A563-3FF7E096D5C8}"/>
          </ac:spMkLst>
        </pc:spChg>
        <pc:spChg chg="mod">
          <ac:chgData name="Anne Klomp" userId="117ac883-ebce-4d84-bc19-83b5b0556c80" providerId="ADAL" clId="{0BB5D16D-AFCB-4AD9-B88A-0FF631F6593D}" dt="2020-08-29T18:32:09.483" v="1501"/>
          <ac:spMkLst>
            <pc:docMk/>
            <pc:sldMk cId="0" sldId="389"/>
            <ac:spMk id="72706" creationId="{60A85291-F50D-4FD9-8452-527C8196220E}"/>
          </ac:spMkLst>
        </pc:spChg>
        <pc:graphicFrameChg chg="modGraphic">
          <ac:chgData name="Anne Klomp" userId="117ac883-ebce-4d84-bc19-83b5b0556c80" providerId="ADAL" clId="{0BB5D16D-AFCB-4AD9-B88A-0FF631F6593D}" dt="2020-08-29T18:32:09.346" v="1361" actId="207"/>
          <ac:graphicFrameMkLst>
            <pc:docMk/>
            <pc:sldMk cId="0" sldId="389"/>
            <ac:graphicFrameMk id="45" creationId="{16EBC89E-D0E8-430E-A412-8443B9F7F399}"/>
          </ac:graphicFrameMkLst>
        </pc:graphicFrameChg>
      </pc:sldChg>
      <pc:sldChg chg="addSp delSp modSp">
        <pc:chgData name="Anne Klomp" userId="117ac883-ebce-4d84-bc19-83b5b0556c80" providerId="ADAL" clId="{0BB5D16D-AFCB-4AD9-B88A-0FF631F6593D}" dt="2020-08-29T18:32:13.611" v="1537" actId="27636"/>
        <pc:sldMkLst>
          <pc:docMk/>
          <pc:sldMk cId="4075231265" sldId="769"/>
        </pc:sldMkLst>
        <pc:spChg chg="mod">
          <ac:chgData name="Anne Klomp" userId="117ac883-ebce-4d84-bc19-83b5b0556c80" providerId="ADAL" clId="{0BB5D16D-AFCB-4AD9-B88A-0FF631F6593D}" dt="2020-08-29T18:32:07.810" v="855"/>
          <ac:spMkLst>
            <pc:docMk/>
            <pc:sldMk cId="4075231265" sldId="769"/>
            <ac:spMk id="2" creationId="{C164890A-507B-48F9-A77C-7033C3944F6F}"/>
          </ac:spMkLst>
        </pc:spChg>
        <pc:spChg chg="mod">
          <ac:chgData name="Anne Klomp" userId="117ac883-ebce-4d84-bc19-83b5b0556c80" providerId="ADAL" clId="{0BB5D16D-AFCB-4AD9-B88A-0FF631F6593D}" dt="2020-08-29T18:32:07.799" v="851"/>
          <ac:spMkLst>
            <pc:docMk/>
            <pc:sldMk cId="4075231265" sldId="769"/>
            <ac:spMk id="3" creationId="{EC2A0427-A83C-4CD4-B0A5-CB99F66CFFAE}"/>
          </ac:spMkLst>
        </pc:spChg>
        <pc:spChg chg="add mod ord modVis">
          <ac:chgData name="Anne Klomp" userId="117ac883-ebce-4d84-bc19-83b5b0556c80" providerId="ADAL" clId="{0BB5D16D-AFCB-4AD9-B88A-0FF631F6593D}" dt="2020-08-29T18:32:07.768" v="846"/>
          <ac:spMkLst>
            <pc:docMk/>
            <pc:sldMk cId="4075231265" sldId="769"/>
            <ac:spMk id="4" creationId="{A81739FE-9AB5-4844-88E9-110337E64DA0}"/>
          </ac:spMkLst>
        </pc:spChg>
        <pc:spChg chg="mod">
          <ac:chgData name="Anne Klomp" userId="117ac883-ebce-4d84-bc19-83b5b0556c80" providerId="ADAL" clId="{0BB5D16D-AFCB-4AD9-B88A-0FF631F6593D}" dt="2020-08-29T18:32:13.598" v="1536" actId="27636"/>
          <ac:spMkLst>
            <pc:docMk/>
            <pc:sldMk cId="4075231265" sldId="769"/>
            <ac:spMk id="12" creationId="{72A6EC9E-D2F9-4281-BBA7-7ECE2CA05B8A}"/>
          </ac:spMkLst>
        </pc:spChg>
        <pc:spChg chg="mod">
          <ac:chgData name="Anne Klomp" userId="117ac883-ebce-4d84-bc19-83b5b0556c80" providerId="ADAL" clId="{0BB5D16D-AFCB-4AD9-B88A-0FF631F6593D}" dt="2020-08-29T18:32:13.611" v="1537" actId="27636"/>
          <ac:spMkLst>
            <pc:docMk/>
            <pc:sldMk cId="4075231265" sldId="769"/>
            <ac:spMk id="15" creationId="{250FB908-EF95-4754-898E-2E1D30144FA9}"/>
          </ac:spMkLst>
        </pc:spChg>
        <pc:spChg chg="del">
          <ac:chgData name="Anne Klomp" userId="117ac883-ebce-4d84-bc19-83b5b0556c80" providerId="ADAL" clId="{0BB5D16D-AFCB-4AD9-B88A-0FF631F6593D}" dt="2020-08-29T18:32:07.649" v="765"/>
          <ac:spMkLst>
            <pc:docMk/>
            <pc:sldMk cId="4075231265" sldId="769"/>
            <ac:spMk id="28" creationId="{2BCE3B8E-40B1-4960-9ED3-B7D171D64BA8}"/>
          </ac:spMkLst>
        </pc:spChg>
        <pc:graphicFrameChg chg="modGraphic">
          <ac:chgData name="Anne Klomp" userId="117ac883-ebce-4d84-bc19-83b5b0556c80" providerId="ADAL" clId="{0BB5D16D-AFCB-4AD9-B88A-0FF631F6593D}" dt="2020-08-29T18:32:07.682" v="799" actId="207"/>
          <ac:graphicFrameMkLst>
            <pc:docMk/>
            <pc:sldMk cId="4075231265" sldId="769"/>
            <ac:graphicFrameMk id="21" creationId="{03E94191-6B93-42CE-BA54-82E16A9E9CA9}"/>
          </ac:graphicFrameMkLst>
        </pc:graphicFrameChg>
      </pc:sldChg>
      <pc:sldChg chg="addSp delSp modSp">
        <pc:chgData name="Anne Klomp" userId="117ac883-ebce-4d84-bc19-83b5b0556c80" providerId="ADAL" clId="{0BB5D16D-AFCB-4AD9-B88A-0FF631F6593D}" dt="2020-08-29T18:32:13.751" v="1538" actId="27636"/>
        <pc:sldMkLst>
          <pc:docMk/>
          <pc:sldMk cId="1805911136" sldId="770"/>
        </pc:sldMkLst>
        <pc:spChg chg="mod">
          <ac:chgData name="Anne Klomp" userId="117ac883-ebce-4d84-bc19-83b5b0556c80" providerId="ADAL" clId="{0BB5D16D-AFCB-4AD9-B88A-0FF631F6593D}" dt="2020-08-29T18:32:08.045" v="949"/>
          <ac:spMkLst>
            <pc:docMk/>
            <pc:sldMk cId="1805911136" sldId="770"/>
            <ac:spMk id="2" creationId="{32EE021F-8843-4988-A24F-2006373A6689}"/>
          </ac:spMkLst>
        </pc:spChg>
        <pc:spChg chg="add del mod">
          <ac:chgData name="Anne Klomp" userId="117ac883-ebce-4d84-bc19-83b5b0556c80" providerId="ADAL" clId="{0BB5D16D-AFCB-4AD9-B88A-0FF631F6593D}" dt="2020-08-29T18:32:09.610" v="1516"/>
          <ac:spMkLst>
            <pc:docMk/>
            <pc:sldMk cId="1805911136" sldId="770"/>
            <ac:spMk id="3" creationId="{71C43BDA-5397-481B-A5A5-A30BE679FE15}"/>
          </ac:spMkLst>
        </pc:spChg>
        <pc:spChg chg="add mod ord modVis">
          <ac:chgData name="Anne Klomp" userId="117ac883-ebce-4d84-bc19-83b5b0556c80" providerId="ADAL" clId="{0BB5D16D-AFCB-4AD9-B88A-0FF631F6593D}" dt="2020-08-29T18:32:08.034" v="944"/>
          <ac:spMkLst>
            <pc:docMk/>
            <pc:sldMk cId="1805911136" sldId="770"/>
            <ac:spMk id="4" creationId="{167BB08B-F6B3-4AFD-8D30-4709CDBC760A}"/>
          </ac:spMkLst>
        </pc:spChg>
        <pc:spChg chg="mod ord">
          <ac:chgData name="Anne Klomp" userId="117ac883-ebce-4d84-bc19-83b5b0556c80" providerId="ADAL" clId="{0BB5D16D-AFCB-4AD9-B88A-0FF631F6593D}" dt="2020-08-29T18:32:13.751" v="1538" actId="27636"/>
          <ac:spMkLst>
            <pc:docMk/>
            <pc:sldMk cId="1805911136" sldId="770"/>
            <ac:spMk id="19" creationId="{53D8C4B1-6E0C-451B-90B5-A6FEE89C6513}"/>
          </ac:spMkLst>
        </pc:spChg>
        <pc:spChg chg="del">
          <ac:chgData name="Anne Klomp" userId="117ac883-ebce-4d84-bc19-83b5b0556c80" providerId="ADAL" clId="{0BB5D16D-AFCB-4AD9-B88A-0FF631F6593D}" dt="2020-08-29T18:32:07.964" v="863"/>
          <ac:spMkLst>
            <pc:docMk/>
            <pc:sldMk cId="1805911136" sldId="770"/>
            <ac:spMk id="61" creationId="{DDFC5058-26CA-43CB-BEA6-C7E17448F836}"/>
          </ac:spMkLst>
        </pc:spChg>
        <pc:graphicFrameChg chg="modGraphic">
          <ac:chgData name="Anne Klomp" userId="117ac883-ebce-4d84-bc19-83b5b0556c80" providerId="ADAL" clId="{0BB5D16D-AFCB-4AD9-B88A-0FF631F6593D}" dt="2020-08-29T18:32:07.992" v="897" actId="207"/>
          <ac:graphicFrameMkLst>
            <pc:docMk/>
            <pc:sldMk cId="1805911136" sldId="770"/>
            <ac:graphicFrameMk id="25" creationId="{5355523A-9112-4E6F-98F8-B99E7C764A3B}"/>
          </ac:graphicFrameMkLst>
        </pc:graphicFrameChg>
      </pc:sldChg>
      <pc:sldChg chg="addSp delSp modSp">
        <pc:chgData name="Anne Klomp" userId="117ac883-ebce-4d84-bc19-83b5b0556c80" providerId="ADAL" clId="{0BB5D16D-AFCB-4AD9-B88A-0FF631F6593D}" dt="2020-08-29T18:32:09.771" v="1527"/>
        <pc:sldMkLst>
          <pc:docMk/>
          <pc:sldMk cId="46110213" sldId="776"/>
        </pc:sldMkLst>
        <pc:spChg chg="add mod">
          <ac:chgData name="Anne Klomp" userId="117ac883-ebce-4d84-bc19-83b5b0556c80" providerId="ADAL" clId="{0BB5D16D-AFCB-4AD9-B88A-0FF631F6593D}" dt="2020-08-29T18:32:09.738" v="1523"/>
          <ac:spMkLst>
            <pc:docMk/>
            <pc:sldMk cId="46110213" sldId="776"/>
            <ac:spMk id="3" creationId="{11402BDD-929A-4D92-93B0-4A1693422710}"/>
          </ac:spMkLst>
        </pc:spChg>
        <pc:spChg chg="mod">
          <ac:chgData name="Anne Klomp" userId="117ac883-ebce-4d84-bc19-83b5b0556c80" providerId="ADAL" clId="{0BB5D16D-AFCB-4AD9-B88A-0FF631F6593D}" dt="2020-08-29T18:32:09.771" v="1527"/>
          <ac:spMkLst>
            <pc:docMk/>
            <pc:sldMk cId="46110213" sldId="776"/>
            <ac:spMk id="22" creationId="{68CA8741-768C-4ED6-926F-8A8ED87D41F2}"/>
          </ac:spMkLst>
        </pc:spChg>
        <pc:spChg chg="del">
          <ac:chgData name="Anne Klomp" userId="117ac883-ebce-4d84-bc19-83b5b0556c80" providerId="ADAL" clId="{0BB5D16D-AFCB-4AD9-B88A-0FF631F6593D}" dt="2020-08-29T18:32:09.738" v="1523"/>
          <ac:spMkLst>
            <pc:docMk/>
            <pc:sldMk cId="46110213" sldId="776"/>
            <ac:spMk id="29" creationId="{DA32D71A-B39B-4FC8-96CB-0E720A9676D7}"/>
          </ac:spMkLst>
        </pc:spChg>
      </pc:sldChg>
      <pc:sldChg chg="addSp delSp modSp">
        <pc:chgData name="Anne Klomp" userId="117ac883-ebce-4d84-bc19-83b5b0556c80" providerId="ADAL" clId="{0BB5D16D-AFCB-4AD9-B88A-0FF631F6593D}" dt="2020-08-29T18:32:13.286" v="1529" actId="27636"/>
        <pc:sldMkLst>
          <pc:docMk/>
          <pc:sldMk cId="567944691" sldId="777"/>
        </pc:sldMkLst>
        <pc:spChg chg="mod">
          <ac:chgData name="Anne Klomp" userId="117ac883-ebce-4d84-bc19-83b5b0556c80" providerId="ADAL" clId="{0BB5D16D-AFCB-4AD9-B88A-0FF631F6593D}" dt="2020-08-29T18:32:05.459" v="95"/>
          <ac:spMkLst>
            <pc:docMk/>
            <pc:sldMk cId="567944691" sldId="777"/>
            <ac:spMk id="2" creationId="{908F907B-4E84-42DC-B339-72C7BBA8CDB4}"/>
          </ac:spMkLst>
        </pc:spChg>
        <pc:spChg chg="mod">
          <ac:chgData name="Anne Klomp" userId="117ac883-ebce-4d84-bc19-83b5b0556c80" providerId="ADAL" clId="{0BB5D16D-AFCB-4AD9-B88A-0FF631F6593D}" dt="2020-08-29T18:32:05.447" v="91"/>
          <ac:spMkLst>
            <pc:docMk/>
            <pc:sldMk cId="567944691" sldId="777"/>
            <ac:spMk id="3" creationId="{F3A46BF3-9FB4-47B1-9250-3F3261F76F11}"/>
          </ac:spMkLst>
        </pc:spChg>
        <pc:spChg chg="add mod ord modVis">
          <ac:chgData name="Anne Klomp" userId="117ac883-ebce-4d84-bc19-83b5b0556c80" providerId="ADAL" clId="{0BB5D16D-AFCB-4AD9-B88A-0FF631F6593D}" dt="2020-08-29T18:32:05.410" v="86"/>
          <ac:spMkLst>
            <pc:docMk/>
            <pc:sldMk cId="567944691" sldId="777"/>
            <ac:spMk id="4" creationId="{BE7B9BA4-F196-47D2-9DD2-3F86C51A3205}"/>
          </ac:spMkLst>
        </pc:spChg>
        <pc:spChg chg="mod">
          <ac:chgData name="Anne Klomp" userId="117ac883-ebce-4d84-bc19-83b5b0556c80" providerId="ADAL" clId="{0BB5D16D-AFCB-4AD9-B88A-0FF631F6593D}" dt="2020-08-29T18:32:13.286" v="1529" actId="27636"/>
          <ac:spMkLst>
            <pc:docMk/>
            <pc:sldMk cId="567944691" sldId="777"/>
            <ac:spMk id="12" creationId="{AF8B7D19-E773-424D-9C1D-55EC16BE4CBD}"/>
          </ac:spMkLst>
        </pc:spChg>
        <pc:spChg chg="mod">
          <ac:chgData name="Anne Klomp" userId="117ac883-ebce-4d84-bc19-83b5b0556c80" providerId="ADAL" clId="{0BB5D16D-AFCB-4AD9-B88A-0FF631F6593D}" dt="2020-08-29T18:32:13.247" v="1528" actId="27636"/>
          <ac:spMkLst>
            <pc:docMk/>
            <pc:sldMk cId="567944691" sldId="777"/>
            <ac:spMk id="15" creationId="{F17F8131-C875-48A6-88BF-4E8825D950E2}"/>
          </ac:spMkLst>
        </pc:spChg>
        <pc:spChg chg="del">
          <ac:chgData name="Anne Klomp" userId="117ac883-ebce-4d84-bc19-83b5b0556c80" providerId="ADAL" clId="{0BB5D16D-AFCB-4AD9-B88A-0FF631F6593D}" dt="2020-08-29T18:32:05.073" v="5"/>
          <ac:spMkLst>
            <pc:docMk/>
            <pc:sldMk cId="567944691" sldId="777"/>
            <ac:spMk id="28" creationId="{6181C870-E5D2-458A-95B6-5C8F96B55315}"/>
          </ac:spMkLst>
        </pc:spChg>
        <pc:graphicFrameChg chg="modGraphic">
          <ac:chgData name="Anne Klomp" userId="117ac883-ebce-4d84-bc19-83b5b0556c80" providerId="ADAL" clId="{0BB5D16D-AFCB-4AD9-B88A-0FF631F6593D}" dt="2020-08-29T18:32:05.255" v="39" actId="207"/>
          <ac:graphicFrameMkLst>
            <pc:docMk/>
            <pc:sldMk cId="567944691" sldId="777"/>
            <ac:graphicFrameMk id="21" creationId="{6584C01B-2C33-409A-97F5-C9349FD19372}"/>
          </ac:graphicFrameMkLst>
        </pc:graphicFrameChg>
      </pc:sldChg>
      <pc:sldChg chg="addSp delSp modSp">
        <pc:chgData name="Anne Klomp" userId="117ac883-ebce-4d84-bc19-83b5b0556c80" providerId="ADAL" clId="{0BB5D16D-AFCB-4AD9-B88A-0FF631F6593D}" dt="2020-08-29T18:32:13.354" v="1530" actId="27636"/>
        <pc:sldMkLst>
          <pc:docMk/>
          <pc:sldMk cId="2151134491" sldId="778"/>
        </pc:sldMkLst>
        <pc:spChg chg="mod">
          <ac:chgData name="Anne Klomp" userId="117ac883-ebce-4d84-bc19-83b5b0556c80" providerId="ADAL" clId="{0BB5D16D-AFCB-4AD9-B88A-0FF631F6593D}" dt="2020-08-29T18:32:05.687" v="189"/>
          <ac:spMkLst>
            <pc:docMk/>
            <pc:sldMk cId="2151134491" sldId="778"/>
            <ac:spMk id="2" creationId="{2E1D1ADD-3A23-4C54-AC7B-D6963AA6718D}"/>
          </ac:spMkLst>
        </pc:spChg>
        <pc:spChg chg="add del mod">
          <ac:chgData name="Anne Klomp" userId="117ac883-ebce-4d84-bc19-83b5b0556c80" providerId="ADAL" clId="{0BB5D16D-AFCB-4AD9-B88A-0FF631F6593D}" dt="2020-08-29T18:32:09.524" v="1504"/>
          <ac:spMkLst>
            <pc:docMk/>
            <pc:sldMk cId="2151134491" sldId="778"/>
            <ac:spMk id="3" creationId="{65DBCA8B-BA5B-423F-A598-09AD16CEEEA5}"/>
          </ac:spMkLst>
        </pc:spChg>
        <pc:spChg chg="add mod ord modVis">
          <ac:chgData name="Anne Klomp" userId="117ac883-ebce-4d84-bc19-83b5b0556c80" providerId="ADAL" clId="{0BB5D16D-AFCB-4AD9-B88A-0FF631F6593D}" dt="2020-08-29T18:32:05.676" v="184"/>
          <ac:spMkLst>
            <pc:docMk/>
            <pc:sldMk cId="2151134491" sldId="778"/>
            <ac:spMk id="4" creationId="{A5ECF9C4-75CA-48FA-AAAB-86D371D6DBA3}"/>
          </ac:spMkLst>
        </pc:spChg>
        <pc:spChg chg="mod ord">
          <ac:chgData name="Anne Klomp" userId="117ac883-ebce-4d84-bc19-83b5b0556c80" providerId="ADAL" clId="{0BB5D16D-AFCB-4AD9-B88A-0FF631F6593D}" dt="2020-08-29T18:32:13.354" v="1530" actId="27636"/>
          <ac:spMkLst>
            <pc:docMk/>
            <pc:sldMk cId="2151134491" sldId="778"/>
            <ac:spMk id="23" creationId="{DB46F495-4DB2-445A-BE0F-2A7EC85B70CB}"/>
          </ac:spMkLst>
        </pc:spChg>
        <pc:spChg chg="del">
          <ac:chgData name="Anne Klomp" userId="117ac883-ebce-4d84-bc19-83b5b0556c80" providerId="ADAL" clId="{0BB5D16D-AFCB-4AD9-B88A-0FF631F6593D}" dt="2020-08-29T18:32:05.612" v="103"/>
          <ac:spMkLst>
            <pc:docMk/>
            <pc:sldMk cId="2151134491" sldId="778"/>
            <ac:spMk id="54" creationId="{F4CC9191-7DCD-471C-A65B-4B549FD5609B}"/>
          </ac:spMkLst>
        </pc:spChg>
        <pc:graphicFrameChg chg="modGraphic">
          <ac:chgData name="Anne Klomp" userId="117ac883-ebce-4d84-bc19-83b5b0556c80" providerId="ADAL" clId="{0BB5D16D-AFCB-4AD9-B88A-0FF631F6593D}" dt="2020-08-29T18:32:05.635" v="137" actId="207"/>
          <ac:graphicFrameMkLst>
            <pc:docMk/>
            <pc:sldMk cId="2151134491" sldId="778"/>
            <ac:graphicFrameMk id="29" creationId="{B587EE87-2645-4937-B856-6656EA53A1EE}"/>
          </ac:graphicFrameMkLst>
        </pc:graphicFrameChg>
      </pc:sldChg>
      <pc:sldChg chg="addSp delSp modSp">
        <pc:chgData name="Anne Klomp" userId="117ac883-ebce-4d84-bc19-83b5b0556c80" providerId="ADAL" clId="{0BB5D16D-AFCB-4AD9-B88A-0FF631F6593D}" dt="2020-08-29T18:32:06.027" v="285"/>
        <pc:sldMkLst>
          <pc:docMk/>
          <pc:sldMk cId="2801370910" sldId="779"/>
        </pc:sldMkLst>
        <pc:spChg chg="mod">
          <ac:chgData name="Anne Klomp" userId="117ac883-ebce-4d84-bc19-83b5b0556c80" providerId="ADAL" clId="{0BB5D16D-AFCB-4AD9-B88A-0FF631F6593D}" dt="2020-08-29T18:32:06.027" v="285"/>
          <ac:spMkLst>
            <pc:docMk/>
            <pc:sldMk cId="2801370910" sldId="779"/>
            <ac:spMk id="2" creationId="{2A35E7AE-0202-43B3-9993-EE9BA599835B}"/>
          </ac:spMkLst>
        </pc:spChg>
        <pc:spChg chg="mod">
          <ac:chgData name="Anne Klomp" userId="117ac883-ebce-4d84-bc19-83b5b0556c80" providerId="ADAL" clId="{0BB5D16D-AFCB-4AD9-B88A-0FF631F6593D}" dt="2020-08-29T18:32:06.016" v="281"/>
          <ac:spMkLst>
            <pc:docMk/>
            <pc:sldMk cId="2801370910" sldId="779"/>
            <ac:spMk id="3" creationId="{A9D2664F-909F-4901-B50E-608436DB56C1}"/>
          </ac:spMkLst>
        </pc:spChg>
        <pc:spChg chg="add mod ord modVis">
          <ac:chgData name="Anne Klomp" userId="117ac883-ebce-4d84-bc19-83b5b0556c80" providerId="ADAL" clId="{0BB5D16D-AFCB-4AD9-B88A-0FF631F6593D}" dt="2020-08-29T18:32:05.987" v="276"/>
          <ac:spMkLst>
            <pc:docMk/>
            <pc:sldMk cId="2801370910" sldId="779"/>
            <ac:spMk id="4" creationId="{ABE876A5-5138-49F0-BCFD-4AE5C9EC0201}"/>
          </ac:spMkLst>
        </pc:spChg>
        <pc:spChg chg="del">
          <ac:chgData name="Anne Klomp" userId="117ac883-ebce-4d84-bc19-83b5b0556c80" providerId="ADAL" clId="{0BB5D16D-AFCB-4AD9-B88A-0FF631F6593D}" dt="2020-08-29T18:32:05.885" v="195"/>
          <ac:spMkLst>
            <pc:docMk/>
            <pc:sldMk cId="2801370910" sldId="779"/>
            <ac:spMk id="28" creationId="{09B36E63-0FD0-469F-AC91-E1C7EC0A0B6F}"/>
          </ac:spMkLst>
        </pc:spChg>
        <pc:graphicFrameChg chg="modGraphic">
          <ac:chgData name="Anne Klomp" userId="117ac883-ebce-4d84-bc19-83b5b0556c80" providerId="ADAL" clId="{0BB5D16D-AFCB-4AD9-B88A-0FF631F6593D}" dt="2020-08-29T18:32:05.909" v="229" actId="207"/>
          <ac:graphicFrameMkLst>
            <pc:docMk/>
            <pc:sldMk cId="2801370910" sldId="779"/>
            <ac:graphicFrameMk id="21" creationId="{D9744BA9-4928-4434-8E07-4A8C77BAEA40}"/>
          </ac:graphicFrameMkLst>
        </pc:graphicFrameChg>
      </pc:sldChg>
      <pc:sldChg chg="addSp delSp modSp">
        <pc:chgData name="Anne Klomp" userId="117ac883-ebce-4d84-bc19-83b5b0556c80" providerId="ADAL" clId="{0BB5D16D-AFCB-4AD9-B88A-0FF631F6593D}" dt="2020-08-29T18:32:09.545" v="1507"/>
        <pc:sldMkLst>
          <pc:docMk/>
          <pc:sldMk cId="471805798" sldId="780"/>
        </pc:sldMkLst>
        <pc:spChg chg="mod">
          <ac:chgData name="Anne Klomp" userId="117ac883-ebce-4d84-bc19-83b5b0556c80" providerId="ADAL" clId="{0BB5D16D-AFCB-4AD9-B88A-0FF631F6593D}" dt="2020-08-29T18:32:06.284" v="379"/>
          <ac:spMkLst>
            <pc:docMk/>
            <pc:sldMk cId="471805798" sldId="780"/>
            <ac:spMk id="2" creationId="{0DA01D65-F4BC-46AE-BA8B-753D09C4B868}"/>
          </ac:spMkLst>
        </pc:spChg>
        <pc:spChg chg="add del mod">
          <ac:chgData name="Anne Klomp" userId="117ac883-ebce-4d84-bc19-83b5b0556c80" providerId="ADAL" clId="{0BB5D16D-AFCB-4AD9-B88A-0FF631F6593D}" dt="2020-08-29T18:32:09.545" v="1507"/>
          <ac:spMkLst>
            <pc:docMk/>
            <pc:sldMk cId="471805798" sldId="780"/>
            <ac:spMk id="3" creationId="{B06424AC-5B25-48F6-AB9D-1D617A3AFF86}"/>
          </ac:spMkLst>
        </pc:spChg>
        <pc:spChg chg="add mod ord modVis">
          <ac:chgData name="Anne Klomp" userId="117ac883-ebce-4d84-bc19-83b5b0556c80" providerId="ADAL" clId="{0BB5D16D-AFCB-4AD9-B88A-0FF631F6593D}" dt="2020-08-29T18:32:06.272" v="374"/>
          <ac:spMkLst>
            <pc:docMk/>
            <pc:sldMk cId="471805798" sldId="780"/>
            <ac:spMk id="4" creationId="{34E0FEAA-B04D-4E97-AD1F-826D20F34797}"/>
          </ac:spMkLst>
        </pc:spChg>
        <pc:spChg chg="mod ord">
          <ac:chgData name="Anne Klomp" userId="117ac883-ebce-4d84-bc19-83b5b0556c80" providerId="ADAL" clId="{0BB5D16D-AFCB-4AD9-B88A-0FF631F6593D}" dt="2020-08-29T18:32:09.544" v="1506"/>
          <ac:spMkLst>
            <pc:docMk/>
            <pc:sldMk cId="471805798" sldId="780"/>
            <ac:spMk id="63" creationId="{68212D69-0017-4B8A-9413-A42FF9819AF7}"/>
          </ac:spMkLst>
        </pc:spChg>
        <pc:spChg chg="del">
          <ac:chgData name="Anne Klomp" userId="117ac883-ebce-4d84-bc19-83b5b0556c80" providerId="ADAL" clId="{0BB5D16D-AFCB-4AD9-B88A-0FF631F6593D}" dt="2020-08-29T18:32:06.204" v="293"/>
          <ac:spMkLst>
            <pc:docMk/>
            <pc:sldMk cId="471805798" sldId="780"/>
            <ac:spMk id="133" creationId="{4D90EC9C-7A8D-4DCC-994A-03008A809C26}"/>
          </ac:spMkLst>
        </pc:spChg>
        <pc:graphicFrameChg chg="modGraphic">
          <ac:chgData name="Anne Klomp" userId="117ac883-ebce-4d84-bc19-83b5b0556c80" providerId="ADAL" clId="{0BB5D16D-AFCB-4AD9-B88A-0FF631F6593D}" dt="2020-08-29T18:32:06.231" v="327" actId="207"/>
          <ac:graphicFrameMkLst>
            <pc:docMk/>
            <pc:sldMk cId="471805798" sldId="780"/>
            <ac:graphicFrameMk id="69" creationId="{4C1587E9-8ECA-44C7-95DE-DD7C2D979A8E}"/>
          </ac:graphicFrameMkLst>
        </pc:graphicFrameChg>
      </pc:sldChg>
      <pc:sldChg chg="addSp delSp modSp">
        <pc:chgData name="Anne Klomp" userId="117ac883-ebce-4d84-bc19-83b5b0556c80" providerId="ADAL" clId="{0BB5D16D-AFCB-4AD9-B88A-0FF631F6593D}" dt="2020-08-29T18:32:13.500" v="1532" actId="27636"/>
        <pc:sldMkLst>
          <pc:docMk/>
          <pc:sldMk cId="2229358566" sldId="781"/>
        </pc:sldMkLst>
        <pc:spChg chg="mod">
          <ac:chgData name="Anne Klomp" userId="117ac883-ebce-4d84-bc19-83b5b0556c80" providerId="ADAL" clId="{0BB5D16D-AFCB-4AD9-B88A-0FF631F6593D}" dt="2020-08-29T18:32:06.626" v="475"/>
          <ac:spMkLst>
            <pc:docMk/>
            <pc:sldMk cId="2229358566" sldId="781"/>
            <ac:spMk id="2" creationId="{FF56F009-84EA-47E2-B23A-03A4A455B3BA}"/>
          </ac:spMkLst>
        </pc:spChg>
        <pc:spChg chg="mod">
          <ac:chgData name="Anne Klomp" userId="117ac883-ebce-4d84-bc19-83b5b0556c80" providerId="ADAL" clId="{0BB5D16D-AFCB-4AD9-B88A-0FF631F6593D}" dt="2020-08-29T18:32:06.614" v="471"/>
          <ac:spMkLst>
            <pc:docMk/>
            <pc:sldMk cId="2229358566" sldId="781"/>
            <ac:spMk id="3" creationId="{E0C4A82D-6079-4850-9825-2BCECDF161C3}"/>
          </ac:spMkLst>
        </pc:spChg>
        <pc:spChg chg="add mod ord modVis">
          <ac:chgData name="Anne Klomp" userId="117ac883-ebce-4d84-bc19-83b5b0556c80" providerId="ADAL" clId="{0BB5D16D-AFCB-4AD9-B88A-0FF631F6593D}" dt="2020-08-29T18:32:06.586" v="466"/>
          <ac:spMkLst>
            <pc:docMk/>
            <pc:sldMk cId="2229358566" sldId="781"/>
            <ac:spMk id="4" creationId="{13D6E848-5343-4C2E-B597-DB6371D8068D}"/>
          </ac:spMkLst>
        </pc:spChg>
        <pc:spChg chg="mod">
          <ac:chgData name="Anne Klomp" userId="117ac883-ebce-4d84-bc19-83b5b0556c80" providerId="ADAL" clId="{0BB5D16D-AFCB-4AD9-B88A-0FF631F6593D}" dt="2020-08-29T18:32:13.500" v="1532" actId="27636"/>
          <ac:spMkLst>
            <pc:docMk/>
            <pc:sldMk cId="2229358566" sldId="781"/>
            <ac:spMk id="12" creationId="{0588DF68-12F0-49E6-99B2-7848855FE1F3}"/>
          </ac:spMkLst>
        </pc:spChg>
        <pc:spChg chg="mod">
          <ac:chgData name="Anne Klomp" userId="117ac883-ebce-4d84-bc19-83b5b0556c80" providerId="ADAL" clId="{0BB5D16D-AFCB-4AD9-B88A-0FF631F6593D}" dt="2020-08-29T18:32:13.493" v="1531" actId="27636"/>
          <ac:spMkLst>
            <pc:docMk/>
            <pc:sldMk cId="2229358566" sldId="781"/>
            <ac:spMk id="15" creationId="{6526DD11-82FE-430D-9CFA-88A593786454}"/>
          </ac:spMkLst>
        </pc:spChg>
        <pc:spChg chg="del">
          <ac:chgData name="Anne Klomp" userId="117ac883-ebce-4d84-bc19-83b5b0556c80" providerId="ADAL" clId="{0BB5D16D-AFCB-4AD9-B88A-0FF631F6593D}" dt="2020-08-29T18:32:06.481" v="385"/>
          <ac:spMkLst>
            <pc:docMk/>
            <pc:sldMk cId="2229358566" sldId="781"/>
            <ac:spMk id="28" creationId="{BE86C976-4CC9-4811-87F7-14EA3DAC1F36}"/>
          </ac:spMkLst>
        </pc:spChg>
        <pc:graphicFrameChg chg="modGraphic">
          <ac:chgData name="Anne Klomp" userId="117ac883-ebce-4d84-bc19-83b5b0556c80" providerId="ADAL" clId="{0BB5D16D-AFCB-4AD9-B88A-0FF631F6593D}" dt="2020-08-29T18:32:06.505" v="419" actId="207"/>
          <ac:graphicFrameMkLst>
            <pc:docMk/>
            <pc:sldMk cId="2229358566" sldId="781"/>
            <ac:graphicFrameMk id="21" creationId="{4DDE2BE2-99DB-42BC-B223-89E19C87F0E5}"/>
          </ac:graphicFrameMkLst>
        </pc:graphicFrameChg>
      </pc:sldChg>
      <pc:sldChg chg="addSp delSp modSp">
        <pc:chgData name="Anne Klomp" userId="117ac883-ebce-4d84-bc19-83b5b0556c80" providerId="ADAL" clId="{0BB5D16D-AFCB-4AD9-B88A-0FF631F6593D}" dt="2020-08-29T18:32:13.549" v="1534" actId="27636"/>
        <pc:sldMkLst>
          <pc:docMk/>
          <pc:sldMk cId="3487206814" sldId="782"/>
        </pc:sldMkLst>
        <pc:spChg chg="mod">
          <ac:chgData name="Anne Klomp" userId="117ac883-ebce-4d84-bc19-83b5b0556c80" providerId="ADAL" clId="{0BB5D16D-AFCB-4AD9-B88A-0FF631F6593D}" dt="2020-08-29T18:32:06.872" v="569"/>
          <ac:spMkLst>
            <pc:docMk/>
            <pc:sldMk cId="3487206814" sldId="782"/>
            <ac:spMk id="2" creationId="{BD2DCD25-BFB1-4C39-8265-295618077A0B}"/>
          </ac:spMkLst>
        </pc:spChg>
        <pc:spChg chg="add del mod">
          <ac:chgData name="Anne Klomp" userId="117ac883-ebce-4d84-bc19-83b5b0556c80" providerId="ADAL" clId="{0BB5D16D-AFCB-4AD9-B88A-0FF631F6593D}" dt="2020-08-29T18:32:09.566" v="1510"/>
          <ac:spMkLst>
            <pc:docMk/>
            <pc:sldMk cId="3487206814" sldId="782"/>
            <ac:spMk id="3" creationId="{25F9BE82-D12A-4B3A-AA8C-9CD01DCC7309}"/>
          </ac:spMkLst>
        </pc:spChg>
        <pc:spChg chg="add mod ord modVis">
          <ac:chgData name="Anne Klomp" userId="117ac883-ebce-4d84-bc19-83b5b0556c80" providerId="ADAL" clId="{0BB5D16D-AFCB-4AD9-B88A-0FF631F6593D}" dt="2020-08-29T18:32:06.859" v="564"/>
          <ac:spMkLst>
            <pc:docMk/>
            <pc:sldMk cId="3487206814" sldId="782"/>
            <ac:spMk id="4" creationId="{FE319DE5-A0F6-4649-B46E-8BE02295E631}"/>
          </ac:spMkLst>
        </pc:spChg>
        <pc:spChg chg="mod ord">
          <ac:chgData name="Anne Klomp" userId="117ac883-ebce-4d84-bc19-83b5b0556c80" providerId="ADAL" clId="{0BB5D16D-AFCB-4AD9-B88A-0FF631F6593D}" dt="2020-08-29T18:32:13.549" v="1534" actId="27636"/>
          <ac:spMkLst>
            <pc:docMk/>
            <pc:sldMk cId="3487206814" sldId="782"/>
            <ac:spMk id="39" creationId="{4F9B30DD-613E-4B4A-8141-7C718CCD15C7}"/>
          </ac:spMkLst>
        </pc:spChg>
        <pc:spChg chg="mod">
          <ac:chgData name="Anne Klomp" userId="117ac883-ebce-4d84-bc19-83b5b0556c80" providerId="ADAL" clId="{0BB5D16D-AFCB-4AD9-B88A-0FF631F6593D}" dt="2020-08-29T18:32:13.508" v="1533" actId="27636"/>
          <ac:spMkLst>
            <pc:docMk/>
            <pc:sldMk cId="3487206814" sldId="782"/>
            <ac:spMk id="40" creationId="{657A9C0E-4065-4890-8B8F-375903F8BC7E}"/>
          </ac:spMkLst>
        </pc:spChg>
        <pc:spChg chg="del">
          <ac:chgData name="Anne Klomp" userId="117ac883-ebce-4d84-bc19-83b5b0556c80" providerId="ADAL" clId="{0BB5D16D-AFCB-4AD9-B88A-0FF631F6593D}" dt="2020-08-29T18:32:06.794" v="483"/>
          <ac:spMkLst>
            <pc:docMk/>
            <pc:sldMk cId="3487206814" sldId="782"/>
            <ac:spMk id="86" creationId="{1C14F208-0F14-4908-AB5E-EDEE0AD4068E}"/>
          </ac:spMkLst>
        </pc:spChg>
        <pc:graphicFrameChg chg="modGraphic">
          <ac:chgData name="Anne Klomp" userId="117ac883-ebce-4d84-bc19-83b5b0556c80" providerId="ADAL" clId="{0BB5D16D-AFCB-4AD9-B88A-0FF631F6593D}" dt="2020-08-29T18:32:06.820" v="517" actId="207"/>
          <ac:graphicFrameMkLst>
            <pc:docMk/>
            <pc:sldMk cId="3487206814" sldId="782"/>
            <ac:graphicFrameMk id="45" creationId="{F6B85A14-178B-4481-BAE7-44DBC22F2CCB}"/>
          </ac:graphicFrameMkLst>
        </pc:graphicFrameChg>
      </pc:sldChg>
      <pc:sldChg chg="addSp delSp modSp">
        <pc:chgData name="Anne Klomp" userId="117ac883-ebce-4d84-bc19-83b5b0556c80" providerId="ADAL" clId="{0BB5D16D-AFCB-4AD9-B88A-0FF631F6593D}" dt="2020-08-29T18:32:07.211" v="665"/>
        <pc:sldMkLst>
          <pc:docMk/>
          <pc:sldMk cId="2752370344" sldId="786"/>
        </pc:sldMkLst>
        <pc:spChg chg="mod">
          <ac:chgData name="Anne Klomp" userId="117ac883-ebce-4d84-bc19-83b5b0556c80" providerId="ADAL" clId="{0BB5D16D-AFCB-4AD9-B88A-0FF631F6593D}" dt="2020-08-29T18:32:07.211" v="665"/>
          <ac:spMkLst>
            <pc:docMk/>
            <pc:sldMk cId="2752370344" sldId="786"/>
            <ac:spMk id="2" creationId="{902AD32B-A95B-4F83-99D4-2A4C8D7B52C3}"/>
          </ac:spMkLst>
        </pc:spChg>
        <pc:spChg chg="mod">
          <ac:chgData name="Anne Klomp" userId="117ac883-ebce-4d84-bc19-83b5b0556c80" providerId="ADAL" clId="{0BB5D16D-AFCB-4AD9-B88A-0FF631F6593D}" dt="2020-08-29T18:32:07.200" v="661"/>
          <ac:spMkLst>
            <pc:docMk/>
            <pc:sldMk cId="2752370344" sldId="786"/>
            <ac:spMk id="3" creationId="{5194F0E6-D69F-4303-B24A-995D26AEBE75}"/>
          </ac:spMkLst>
        </pc:spChg>
        <pc:spChg chg="add mod ord modVis">
          <ac:chgData name="Anne Klomp" userId="117ac883-ebce-4d84-bc19-83b5b0556c80" providerId="ADAL" clId="{0BB5D16D-AFCB-4AD9-B88A-0FF631F6593D}" dt="2020-08-29T18:32:07.170" v="656"/>
          <ac:spMkLst>
            <pc:docMk/>
            <pc:sldMk cId="2752370344" sldId="786"/>
            <ac:spMk id="4" creationId="{2B37CE9B-7FC9-46EC-8BC2-2F2B2AB452CD}"/>
          </ac:spMkLst>
        </pc:spChg>
        <pc:spChg chg="del">
          <ac:chgData name="Anne Klomp" userId="117ac883-ebce-4d84-bc19-83b5b0556c80" providerId="ADAL" clId="{0BB5D16D-AFCB-4AD9-B88A-0FF631F6593D}" dt="2020-08-29T18:32:07.058" v="575"/>
          <ac:spMkLst>
            <pc:docMk/>
            <pc:sldMk cId="2752370344" sldId="786"/>
            <ac:spMk id="34" creationId="{27010022-05B0-4E7C-ACCD-8F5F7F24868B}"/>
          </ac:spMkLst>
        </pc:spChg>
        <pc:graphicFrameChg chg="modGraphic">
          <ac:chgData name="Anne Klomp" userId="117ac883-ebce-4d84-bc19-83b5b0556c80" providerId="ADAL" clId="{0BB5D16D-AFCB-4AD9-B88A-0FF631F6593D}" dt="2020-08-29T18:32:07.085" v="609" actId="207"/>
          <ac:graphicFrameMkLst>
            <pc:docMk/>
            <pc:sldMk cId="2752370344" sldId="786"/>
            <ac:graphicFrameMk id="19" creationId="{B3104B11-C89C-46FC-923C-D47F452F6849}"/>
          </ac:graphicFrameMkLst>
        </pc:graphicFrameChg>
      </pc:sldChg>
      <pc:sldChg chg="addSp delSp modSp">
        <pc:chgData name="Anne Klomp" userId="117ac883-ebce-4d84-bc19-83b5b0556c80" providerId="ADAL" clId="{0BB5D16D-AFCB-4AD9-B88A-0FF631F6593D}" dt="2020-08-29T18:32:13.576" v="1535" actId="27636"/>
        <pc:sldMkLst>
          <pc:docMk/>
          <pc:sldMk cId="1832501692" sldId="787"/>
        </pc:sldMkLst>
        <pc:spChg chg="mod">
          <ac:chgData name="Anne Klomp" userId="117ac883-ebce-4d84-bc19-83b5b0556c80" providerId="ADAL" clId="{0BB5D16D-AFCB-4AD9-B88A-0FF631F6593D}" dt="2020-08-29T18:32:07.456" v="759"/>
          <ac:spMkLst>
            <pc:docMk/>
            <pc:sldMk cId="1832501692" sldId="787"/>
            <ac:spMk id="2" creationId="{3F4782B0-FACB-4772-A1B7-5D79C8D8AF84}"/>
          </ac:spMkLst>
        </pc:spChg>
        <pc:spChg chg="add del mod">
          <ac:chgData name="Anne Klomp" userId="117ac883-ebce-4d84-bc19-83b5b0556c80" providerId="ADAL" clId="{0BB5D16D-AFCB-4AD9-B88A-0FF631F6593D}" dt="2020-08-29T18:32:09.589" v="1513"/>
          <ac:spMkLst>
            <pc:docMk/>
            <pc:sldMk cId="1832501692" sldId="787"/>
            <ac:spMk id="3" creationId="{6B2DA3B0-4533-41CB-B7EC-555670DDCA75}"/>
          </ac:spMkLst>
        </pc:spChg>
        <pc:spChg chg="add mod ord modVis">
          <ac:chgData name="Anne Klomp" userId="117ac883-ebce-4d84-bc19-83b5b0556c80" providerId="ADAL" clId="{0BB5D16D-AFCB-4AD9-B88A-0FF631F6593D}" dt="2020-08-29T18:32:07.444" v="754"/>
          <ac:spMkLst>
            <pc:docMk/>
            <pc:sldMk cId="1832501692" sldId="787"/>
            <ac:spMk id="4" creationId="{D916FCD1-35E8-4C44-987B-04EA24D68232}"/>
          </ac:spMkLst>
        </pc:spChg>
        <pc:spChg chg="mod ord">
          <ac:chgData name="Anne Klomp" userId="117ac883-ebce-4d84-bc19-83b5b0556c80" providerId="ADAL" clId="{0BB5D16D-AFCB-4AD9-B88A-0FF631F6593D}" dt="2020-08-29T18:32:13.576" v="1535" actId="27636"/>
          <ac:spMkLst>
            <pc:docMk/>
            <pc:sldMk cId="1832501692" sldId="787"/>
            <ac:spMk id="22" creationId="{85AA1CD5-25C3-4516-AD82-A65AD4DB1D67}"/>
          </ac:spMkLst>
        </pc:spChg>
        <pc:spChg chg="del">
          <ac:chgData name="Anne Klomp" userId="117ac883-ebce-4d84-bc19-83b5b0556c80" providerId="ADAL" clId="{0BB5D16D-AFCB-4AD9-B88A-0FF631F6593D}" dt="2020-08-29T18:32:07.368" v="673"/>
          <ac:spMkLst>
            <pc:docMk/>
            <pc:sldMk cId="1832501692" sldId="787"/>
            <ac:spMk id="89" creationId="{4B3E212F-18A9-4432-ACC4-2B470A0EA836}"/>
          </ac:spMkLst>
        </pc:spChg>
        <pc:graphicFrameChg chg="modGraphic">
          <ac:chgData name="Anne Klomp" userId="117ac883-ebce-4d84-bc19-83b5b0556c80" providerId="ADAL" clId="{0BB5D16D-AFCB-4AD9-B88A-0FF631F6593D}" dt="2020-08-29T18:32:07.401" v="707" actId="207"/>
          <ac:graphicFrameMkLst>
            <pc:docMk/>
            <pc:sldMk cId="1832501692" sldId="787"/>
            <ac:graphicFrameMk id="28" creationId="{C091AE0F-AF8A-4924-96DF-95654E4817F3}"/>
          </ac:graphicFrameMkLst>
        </pc:graphicFrameChg>
      </pc:sldChg>
      <pc:sldMasterChg chg="modSldLayout">
        <pc:chgData name="Anne Klomp" userId="117ac883-ebce-4d84-bc19-83b5b0556c80" providerId="ADAL" clId="{0BB5D16D-AFCB-4AD9-B88A-0FF631F6593D}" dt="2020-08-29T18:32:09.770" v="1526"/>
        <pc:sldMasterMkLst>
          <pc:docMk/>
          <pc:sldMasterMk cId="0" sldId="2147483648"/>
        </pc:sldMasterMkLst>
        <pc:sldLayoutChg chg="modSp">
          <pc:chgData name="Anne Klomp" userId="117ac883-ebce-4d84-bc19-83b5b0556c80" providerId="ADAL" clId="{0BB5D16D-AFCB-4AD9-B88A-0FF631F6593D}" dt="2020-08-29T18:32:09.770" v="1526"/>
          <pc:sldLayoutMkLst>
            <pc:docMk/>
            <pc:sldMasterMk cId="0" sldId="2147483648"/>
            <pc:sldLayoutMk cId="1688887441" sldId="2147484910"/>
          </pc:sldLayoutMkLst>
          <pc:spChg chg="mod">
            <ac:chgData name="Anne Klomp" userId="117ac883-ebce-4d84-bc19-83b5b0556c80" providerId="ADAL" clId="{0BB5D16D-AFCB-4AD9-B88A-0FF631F6593D}" dt="2020-08-29T18:32:09.770" v="1526"/>
            <ac:spMkLst>
              <pc:docMk/>
              <pc:sldMasterMk cId="0" sldId="2147483648"/>
              <pc:sldLayoutMk cId="1688887441" sldId="2147484910"/>
              <ac:spMk id="2" creationId="{00000000-0000-0000-0000-000000000000}"/>
            </ac:spMkLst>
          </pc:spChg>
          <pc:spChg chg="mod">
            <ac:chgData name="Anne Klomp" userId="117ac883-ebce-4d84-bc19-83b5b0556c80" providerId="ADAL" clId="{0BB5D16D-AFCB-4AD9-B88A-0FF631F6593D}" dt="2020-08-29T18:32:09.770" v="1525"/>
            <ac:spMkLst>
              <pc:docMk/>
              <pc:sldMasterMk cId="0" sldId="2147483648"/>
              <pc:sldLayoutMk cId="1688887441" sldId="2147484910"/>
              <ac:spMk id="5"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54B8C-8BB2-44CE-B814-372385360E3B}" type="doc">
      <dgm:prSet loTypeId="urn:microsoft.com/office/officeart/2005/8/layout/cycle3" loCatId="cycle" qsTypeId="urn:microsoft.com/office/officeart/2005/8/quickstyle/3d1" qsCatId="3D" csTypeId="urn:microsoft.com/office/officeart/2005/8/colors/accent0_1" csCatId="mainScheme" phldr="1"/>
      <dgm:spPr/>
      <dgm:t>
        <a:bodyPr/>
        <a:lstStyle/>
        <a:p>
          <a:endParaRPr lang="en-US"/>
        </a:p>
      </dgm:t>
    </dgm:pt>
    <dgm:pt modelId="{2C4654EA-03BB-444E-B2BF-EB2B5A32BD11}">
      <dgm:prSet phldrT="[Text]"/>
      <dgm:spPr/>
      <dgm:t>
        <a:bodyPr/>
        <a:lstStyle/>
        <a:p>
          <a:r>
            <a:rPr lang="nl-NL"/>
            <a:t>Psychobiologie</a:t>
          </a:r>
          <a:endParaRPr lang="en-US"/>
        </a:p>
      </dgm:t>
    </dgm:pt>
    <dgm:pt modelId="{19320B5F-B3EE-4F7A-B7AC-86B44424D021}" type="parTrans" cxnId="{CD4215AD-3B56-4692-9CE2-26F970CF34AE}">
      <dgm:prSet/>
      <dgm:spPr/>
      <dgm:t>
        <a:bodyPr/>
        <a:lstStyle/>
        <a:p>
          <a:endParaRPr lang="en-US"/>
        </a:p>
      </dgm:t>
    </dgm:pt>
    <dgm:pt modelId="{5556E68C-6C42-4554-A5CE-742FD571CD93}" type="sibTrans" cxnId="{CD4215AD-3B56-4692-9CE2-26F970CF34AE}">
      <dgm:prSet/>
      <dgm:spPr/>
      <dgm:t>
        <a:bodyPr/>
        <a:lstStyle/>
        <a:p>
          <a:endParaRPr lang="en-US"/>
        </a:p>
      </dgm:t>
    </dgm:pt>
    <dgm:pt modelId="{77587B6F-1CFA-4B8F-9F79-EB6A323AE0D6}">
      <dgm:prSet phldrT="[Text]"/>
      <dgm:spPr/>
      <dgm:t>
        <a:bodyPr/>
        <a:lstStyle/>
        <a:p>
          <a:r>
            <a:rPr lang="nl-NL"/>
            <a:t>Docent</a:t>
          </a:r>
          <a:endParaRPr lang="en-US"/>
        </a:p>
      </dgm:t>
    </dgm:pt>
    <dgm:pt modelId="{7113D881-FC76-4421-863A-680087D805AA}" type="parTrans" cxnId="{5B776D8F-C961-4A91-8CBE-734B2DBD1539}">
      <dgm:prSet/>
      <dgm:spPr/>
      <dgm:t>
        <a:bodyPr/>
        <a:lstStyle/>
        <a:p>
          <a:endParaRPr lang="en-US"/>
        </a:p>
      </dgm:t>
    </dgm:pt>
    <dgm:pt modelId="{FA72B0B1-ECCB-439B-92D2-30641A3C119E}" type="sibTrans" cxnId="{5B776D8F-C961-4A91-8CBE-734B2DBD1539}">
      <dgm:prSet/>
      <dgm:spPr/>
      <dgm:t>
        <a:bodyPr/>
        <a:lstStyle/>
        <a:p>
          <a:endParaRPr lang="en-US"/>
        </a:p>
      </dgm:t>
    </dgm:pt>
    <dgm:pt modelId="{AF0EC63D-C160-46AA-BE36-301FE2730851}">
      <dgm:prSet phldrT="[Text]"/>
      <dgm:spPr/>
      <dgm:t>
        <a:bodyPr/>
        <a:lstStyle/>
        <a:p>
          <a:r>
            <a:rPr lang="nl-NL"/>
            <a:t>Student</a:t>
          </a:r>
          <a:endParaRPr lang="en-US"/>
        </a:p>
      </dgm:t>
    </dgm:pt>
    <dgm:pt modelId="{E5C1494F-E670-4D06-BE00-A62E108CD6D8}" type="parTrans" cxnId="{3BFD472E-01C3-45E5-A56A-6F0C065ECDEF}">
      <dgm:prSet/>
      <dgm:spPr/>
      <dgm:t>
        <a:bodyPr/>
        <a:lstStyle/>
        <a:p>
          <a:endParaRPr lang="en-US"/>
        </a:p>
      </dgm:t>
    </dgm:pt>
    <dgm:pt modelId="{9E3F6491-AD61-4DD9-8FB7-A9298AA3A7BB}" type="sibTrans" cxnId="{3BFD472E-01C3-45E5-A56A-6F0C065ECDEF}">
      <dgm:prSet/>
      <dgm:spPr/>
      <dgm:t>
        <a:bodyPr/>
        <a:lstStyle/>
        <a:p>
          <a:endParaRPr lang="en-US"/>
        </a:p>
      </dgm:t>
    </dgm:pt>
    <dgm:pt modelId="{0467DDDE-F73D-41C7-A030-000EE5CE1FBD}" type="pres">
      <dgm:prSet presAssocID="{ABF54B8C-8BB2-44CE-B814-372385360E3B}" presName="Name0" presStyleCnt="0">
        <dgm:presLayoutVars>
          <dgm:dir/>
          <dgm:resizeHandles val="exact"/>
        </dgm:presLayoutVars>
      </dgm:prSet>
      <dgm:spPr/>
    </dgm:pt>
    <dgm:pt modelId="{B54C1023-C97F-482C-8BD8-78732C24126F}" type="pres">
      <dgm:prSet presAssocID="{ABF54B8C-8BB2-44CE-B814-372385360E3B}" presName="cycle" presStyleCnt="0"/>
      <dgm:spPr/>
    </dgm:pt>
    <dgm:pt modelId="{D5A2797D-C408-4866-B242-98BCBEB70C88}" type="pres">
      <dgm:prSet presAssocID="{2C4654EA-03BB-444E-B2BF-EB2B5A32BD11}" presName="nodeFirstNode" presStyleLbl="node1" presStyleIdx="0" presStyleCnt="3" custRadScaleRad="95698" custRadScaleInc="-1227">
        <dgm:presLayoutVars>
          <dgm:bulletEnabled val="1"/>
        </dgm:presLayoutVars>
      </dgm:prSet>
      <dgm:spPr/>
    </dgm:pt>
    <dgm:pt modelId="{6BF94585-43FB-4AB1-BD35-EC17163EFF27}" type="pres">
      <dgm:prSet presAssocID="{5556E68C-6C42-4554-A5CE-742FD571CD93}" presName="sibTransFirstNode" presStyleLbl="bgShp" presStyleIdx="0" presStyleCnt="1"/>
      <dgm:spPr/>
    </dgm:pt>
    <dgm:pt modelId="{99FBBB32-89BD-4035-AE88-6A87D9768D6F}" type="pres">
      <dgm:prSet presAssocID="{77587B6F-1CFA-4B8F-9F79-EB6A323AE0D6}" presName="nodeFollowingNodes" presStyleLbl="node1" presStyleIdx="1" presStyleCnt="3">
        <dgm:presLayoutVars>
          <dgm:bulletEnabled val="1"/>
        </dgm:presLayoutVars>
      </dgm:prSet>
      <dgm:spPr/>
    </dgm:pt>
    <dgm:pt modelId="{FB20DF29-5D70-4727-BB61-8B5BD1786E43}" type="pres">
      <dgm:prSet presAssocID="{AF0EC63D-C160-46AA-BE36-301FE2730851}" presName="nodeFollowingNodes" presStyleLbl="node1" presStyleIdx="2" presStyleCnt="3">
        <dgm:presLayoutVars>
          <dgm:bulletEnabled val="1"/>
        </dgm:presLayoutVars>
      </dgm:prSet>
      <dgm:spPr/>
    </dgm:pt>
  </dgm:ptLst>
  <dgm:cxnLst>
    <dgm:cxn modelId="{805B9210-95CD-4B01-9AA9-E47FBB7BBD86}" type="presOf" srcId="{77587B6F-1CFA-4B8F-9F79-EB6A323AE0D6}" destId="{99FBBB32-89BD-4035-AE88-6A87D9768D6F}" srcOrd="0" destOrd="0" presId="urn:microsoft.com/office/officeart/2005/8/layout/cycle3"/>
    <dgm:cxn modelId="{3BFD472E-01C3-45E5-A56A-6F0C065ECDEF}" srcId="{ABF54B8C-8BB2-44CE-B814-372385360E3B}" destId="{AF0EC63D-C160-46AA-BE36-301FE2730851}" srcOrd="2" destOrd="0" parTransId="{E5C1494F-E670-4D06-BE00-A62E108CD6D8}" sibTransId="{9E3F6491-AD61-4DD9-8FB7-A9298AA3A7BB}"/>
    <dgm:cxn modelId="{44861633-1CCB-4F51-967B-AED34F8FC434}" type="presOf" srcId="{5556E68C-6C42-4554-A5CE-742FD571CD93}" destId="{6BF94585-43FB-4AB1-BD35-EC17163EFF27}" srcOrd="0" destOrd="0" presId="urn:microsoft.com/office/officeart/2005/8/layout/cycle3"/>
    <dgm:cxn modelId="{82AC327D-1581-4A5A-B30C-D1B9ED5C0B94}" type="presOf" srcId="{2C4654EA-03BB-444E-B2BF-EB2B5A32BD11}" destId="{D5A2797D-C408-4866-B242-98BCBEB70C88}" srcOrd="0" destOrd="0" presId="urn:microsoft.com/office/officeart/2005/8/layout/cycle3"/>
    <dgm:cxn modelId="{76CD108F-C6DD-4E50-8F79-F88ACCC879DF}" type="presOf" srcId="{AF0EC63D-C160-46AA-BE36-301FE2730851}" destId="{FB20DF29-5D70-4727-BB61-8B5BD1786E43}" srcOrd="0" destOrd="0" presId="urn:microsoft.com/office/officeart/2005/8/layout/cycle3"/>
    <dgm:cxn modelId="{5B776D8F-C961-4A91-8CBE-734B2DBD1539}" srcId="{ABF54B8C-8BB2-44CE-B814-372385360E3B}" destId="{77587B6F-1CFA-4B8F-9F79-EB6A323AE0D6}" srcOrd="1" destOrd="0" parTransId="{7113D881-FC76-4421-863A-680087D805AA}" sibTransId="{FA72B0B1-ECCB-439B-92D2-30641A3C119E}"/>
    <dgm:cxn modelId="{CD4215AD-3B56-4692-9CE2-26F970CF34AE}" srcId="{ABF54B8C-8BB2-44CE-B814-372385360E3B}" destId="{2C4654EA-03BB-444E-B2BF-EB2B5A32BD11}" srcOrd="0" destOrd="0" parTransId="{19320B5F-B3EE-4F7A-B7AC-86B44424D021}" sibTransId="{5556E68C-6C42-4554-A5CE-742FD571CD93}"/>
    <dgm:cxn modelId="{30455CFB-E642-4F02-A267-FDEB4CD5DB75}" type="presOf" srcId="{ABF54B8C-8BB2-44CE-B814-372385360E3B}" destId="{0467DDDE-F73D-41C7-A030-000EE5CE1FBD}" srcOrd="0" destOrd="0" presId="urn:microsoft.com/office/officeart/2005/8/layout/cycle3"/>
    <dgm:cxn modelId="{0DF48BD9-CCFA-4B7A-94E2-43CCD197CAE3}" type="presParOf" srcId="{0467DDDE-F73D-41C7-A030-000EE5CE1FBD}" destId="{B54C1023-C97F-482C-8BD8-78732C24126F}" srcOrd="0" destOrd="0" presId="urn:microsoft.com/office/officeart/2005/8/layout/cycle3"/>
    <dgm:cxn modelId="{57044B9A-9C17-49F3-967E-B8AAE67E14E2}" type="presParOf" srcId="{B54C1023-C97F-482C-8BD8-78732C24126F}" destId="{D5A2797D-C408-4866-B242-98BCBEB70C88}" srcOrd="0" destOrd="0" presId="urn:microsoft.com/office/officeart/2005/8/layout/cycle3"/>
    <dgm:cxn modelId="{C2C8D14B-62EC-4073-A17F-E77A8BA41904}" type="presParOf" srcId="{B54C1023-C97F-482C-8BD8-78732C24126F}" destId="{6BF94585-43FB-4AB1-BD35-EC17163EFF27}" srcOrd="1" destOrd="0" presId="urn:microsoft.com/office/officeart/2005/8/layout/cycle3"/>
    <dgm:cxn modelId="{8FC216A0-C564-4C7E-97E7-0054E85260EB}" type="presParOf" srcId="{B54C1023-C97F-482C-8BD8-78732C24126F}" destId="{99FBBB32-89BD-4035-AE88-6A87D9768D6F}" srcOrd="2" destOrd="0" presId="urn:microsoft.com/office/officeart/2005/8/layout/cycle3"/>
    <dgm:cxn modelId="{420F1A3A-D149-4BE7-8228-F7146737E662}" type="presParOf" srcId="{B54C1023-C97F-482C-8BD8-78732C24126F}" destId="{FB20DF29-5D70-4727-BB61-8B5BD1786E43}"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4585-43FB-4AB1-BD35-EC17163EFF27}">
      <dsp:nvSpPr>
        <dsp:cNvPr id="0" name=""/>
        <dsp:cNvSpPr/>
      </dsp:nvSpPr>
      <dsp:spPr>
        <a:xfrm>
          <a:off x="764427" y="-25636"/>
          <a:ext cx="3573357" cy="3573357"/>
        </a:xfrm>
        <a:prstGeom prst="circularArrow">
          <a:avLst>
            <a:gd name="adj1" fmla="val 5689"/>
            <a:gd name="adj2" fmla="val 340510"/>
            <a:gd name="adj3" fmla="val 12543379"/>
            <a:gd name="adj4" fmla="val 18183573"/>
            <a:gd name="adj5" fmla="val 5908"/>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D5A2797D-C408-4866-B242-98BCBEB70C88}">
      <dsp:nvSpPr>
        <dsp:cNvPr id="0" name=""/>
        <dsp:cNvSpPr/>
      </dsp:nvSpPr>
      <dsp:spPr>
        <a:xfrm>
          <a:off x="1326638" y="151106"/>
          <a:ext cx="2448935" cy="12244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Psychobiologie</a:t>
          </a:r>
          <a:endParaRPr lang="en-US" sz="2500" kern="1200"/>
        </a:p>
      </dsp:txBody>
      <dsp:txXfrm>
        <a:off x="1386412" y="210880"/>
        <a:ext cx="2329387" cy="1104919"/>
      </dsp:txXfrm>
    </dsp:sp>
    <dsp:sp modelId="{99FBBB32-89BD-4035-AE88-6A87D9768D6F}">
      <dsp:nvSpPr>
        <dsp:cNvPr id="0" name=""/>
        <dsp:cNvSpPr/>
      </dsp:nvSpPr>
      <dsp:spPr>
        <a:xfrm>
          <a:off x="2709799" y="2429301"/>
          <a:ext cx="2448935" cy="12244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Docent</a:t>
          </a:r>
          <a:endParaRPr lang="en-US" sz="2500" kern="1200"/>
        </a:p>
      </dsp:txBody>
      <dsp:txXfrm>
        <a:off x="2769573" y="2489075"/>
        <a:ext cx="2329387" cy="1104919"/>
      </dsp:txXfrm>
    </dsp:sp>
    <dsp:sp modelId="{FB20DF29-5D70-4727-BB61-8B5BD1786E43}">
      <dsp:nvSpPr>
        <dsp:cNvPr id="0" name=""/>
        <dsp:cNvSpPr/>
      </dsp:nvSpPr>
      <dsp:spPr>
        <a:xfrm>
          <a:off x="1161" y="2429301"/>
          <a:ext cx="2448935" cy="122446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nl-NL" sz="2500" kern="1200"/>
            <a:t>Student</a:t>
          </a:r>
          <a:endParaRPr lang="en-US" sz="2500" kern="1200"/>
        </a:p>
      </dsp:txBody>
      <dsp:txXfrm>
        <a:off x="60935" y="2489075"/>
        <a:ext cx="2329387" cy="110491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75E659-909C-46A1-B85F-7996418675C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r>
              <a:rPr lang="nl-NL"/>
              <a:t>voorlichting 1e jaars</a:t>
            </a:r>
          </a:p>
        </p:txBody>
      </p:sp>
      <p:sp>
        <p:nvSpPr>
          <p:cNvPr id="3" name="Date Placeholder 2">
            <a:extLst>
              <a:ext uri="{FF2B5EF4-FFF2-40B4-BE49-F238E27FC236}">
                <a16:creationId xmlns:a16="http://schemas.microsoft.com/office/drawing/2014/main" id="{061A302A-7B59-44B2-AEB3-DC0A1A4864AC}"/>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5305220A-694E-429A-9EEC-BF5F600372E0}" type="datetimeFigureOut">
              <a:rPr lang="nl-NL" altLang="en-US"/>
              <a:pPr>
                <a:defRPr/>
              </a:pPr>
              <a:t>29-8-2020</a:t>
            </a:fld>
            <a:endParaRPr lang="nl-NL" altLang="en-US"/>
          </a:p>
        </p:txBody>
      </p:sp>
      <p:sp>
        <p:nvSpPr>
          <p:cNvPr id="4" name="Footer Placeholder 3">
            <a:extLst>
              <a:ext uri="{FF2B5EF4-FFF2-40B4-BE49-F238E27FC236}">
                <a16:creationId xmlns:a16="http://schemas.microsoft.com/office/drawing/2014/main" id="{9C8D1E0D-F3FA-4D71-8DEB-F8D0C85909DA}"/>
              </a:ext>
            </a:extLst>
          </p:cNvPr>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nl-NL" altLang="en-US"/>
          </a:p>
        </p:txBody>
      </p:sp>
      <p:sp>
        <p:nvSpPr>
          <p:cNvPr id="5" name="Slide Number Placeholder 4">
            <a:extLst>
              <a:ext uri="{FF2B5EF4-FFF2-40B4-BE49-F238E27FC236}">
                <a16:creationId xmlns:a16="http://schemas.microsoft.com/office/drawing/2014/main" id="{3B32A4B2-C181-47C5-A83F-1894396BEACB}"/>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40F5A1A-6B05-4DEF-AC15-39F1AD79A266}" type="slidenum">
              <a:rPr lang="nl-NL" altLang="en-US"/>
              <a:pPr>
                <a:defRPr/>
              </a:pPr>
              <a:t>‹#›</a:t>
            </a:fld>
            <a:endParaRPr lang="nl-NL"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14CCCE-B6D5-415A-8667-C963BF3B3AB5}"/>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r>
              <a:rPr lang="en-US"/>
              <a:t>voorlichting 1e jaars</a:t>
            </a:r>
          </a:p>
        </p:txBody>
      </p:sp>
      <p:sp>
        <p:nvSpPr>
          <p:cNvPr id="3075" name="Rectangle 3">
            <a:extLst>
              <a:ext uri="{FF2B5EF4-FFF2-40B4-BE49-F238E27FC236}">
                <a16:creationId xmlns:a16="http://schemas.microsoft.com/office/drawing/2014/main" id="{E597AEFE-6EF2-48B5-B9DB-60C63C1D2A73}"/>
              </a:ext>
            </a:extLst>
          </p:cNvPr>
          <p:cNvSpPr>
            <a:spLocks noGrp="1" noChangeArrowheads="1"/>
          </p:cNvSpPr>
          <p:nvPr>
            <p:ph type="dt" idx="1"/>
          </p:nvPr>
        </p:nvSpPr>
        <p:spPr bwMode="auto">
          <a:xfrm>
            <a:off x="3849688"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nl-NL" altLang="en-US"/>
          </a:p>
        </p:txBody>
      </p:sp>
      <p:sp>
        <p:nvSpPr>
          <p:cNvPr id="16388" name="Rectangle 4">
            <a:extLst>
              <a:ext uri="{FF2B5EF4-FFF2-40B4-BE49-F238E27FC236}">
                <a16:creationId xmlns:a16="http://schemas.microsoft.com/office/drawing/2014/main" id="{FDCA66AB-F83F-43EB-86E0-866C51DC20A2}"/>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347ECA18-038E-42F5-B26A-20F24529F4E3}"/>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Klik om de opmaakprofielen van de modeltekst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3078" name="Rectangle 6">
            <a:extLst>
              <a:ext uri="{FF2B5EF4-FFF2-40B4-BE49-F238E27FC236}">
                <a16:creationId xmlns:a16="http://schemas.microsoft.com/office/drawing/2014/main" id="{860241F5-7A85-43C4-AF19-41C7DBD2688D}"/>
              </a:ext>
            </a:extLst>
          </p:cNvPr>
          <p:cNvSpPr>
            <a:spLocks noGrp="1" noChangeArrowheads="1"/>
          </p:cNvSpPr>
          <p:nvPr>
            <p:ph type="ftr" sz="quarter" idx="4"/>
          </p:nvPr>
        </p:nvSpPr>
        <p:spPr bwMode="auto">
          <a:xfrm>
            <a:off x="0"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nl-NL" altLang="en-US"/>
          </a:p>
        </p:txBody>
      </p:sp>
      <p:sp>
        <p:nvSpPr>
          <p:cNvPr id="3079" name="Rectangle 7">
            <a:extLst>
              <a:ext uri="{FF2B5EF4-FFF2-40B4-BE49-F238E27FC236}">
                <a16:creationId xmlns:a16="http://schemas.microsoft.com/office/drawing/2014/main" id="{3B2EF0EC-50FE-4B78-A5D3-908F1B3605E8}"/>
              </a:ext>
            </a:extLst>
          </p:cNvPr>
          <p:cNvSpPr>
            <a:spLocks noGrp="1" noChangeArrowheads="1"/>
          </p:cNvSpPr>
          <p:nvPr>
            <p:ph type="sldNum" sz="quarter" idx="5"/>
          </p:nvPr>
        </p:nvSpPr>
        <p:spPr bwMode="auto">
          <a:xfrm>
            <a:off x="3849688" y="9428163"/>
            <a:ext cx="2946400" cy="496887"/>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7B91225-D507-44D3-9432-3D1E4B0584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Barry_Beyerstein" TargetMode="External"/><Relationship Id="rId7" Type="http://schemas.openxmlformats.org/officeDocument/2006/relationships/hyperlink" Target="http://en.wikipedia.org/wiki/Autopsy"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en.wikipedia.org/wiki/Single-unit_recording" TargetMode="External"/><Relationship Id="rId5" Type="http://schemas.openxmlformats.org/officeDocument/2006/relationships/hyperlink" Target="http://en.wikipedia.org/wiki/Functional_magnetic_resonance_imaging" TargetMode="External"/><Relationship Id="rId4" Type="http://schemas.openxmlformats.org/officeDocument/2006/relationships/hyperlink" Target="http://en.wikipedia.org/wiki/Positron_emission_tomograph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Barry_Beyerstein" TargetMode="External"/><Relationship Id="rId7" Type="http://schemas.openxmlformats.org/officeDocument/2006/relationships/hyperlink" Target="http://en.wikipedia.org/wiki/Autopsy"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Single-unit_recording" TargetMode="External"/><Relationship Id="rId5" Type="http://schemas.openxmlformats.org/officeDocument/2006/relationships/hyperlink" Target="http://en.wikipedia.org/wiki/Functional_magnetic_resonance_imaging" TargetMode="External"/><Relationship Id="rId4" Type="http://schemas.openxmlformats.org/officeDocument/2006/relationships/hyperlink" Target="http://en.wikipedia.org/wiki/Positron_emission_tomograph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53643861-2C46-4CAC-8618-A3FA0AF31B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C7E8D4-EB4F-486B-9A89-E568AE4E9DCB}" type="slidenum">
              <a:rPr lang="en-US" altLang="en-US" smtClean="0"/>
              <a:pPr>
                <a:spcBef>
                  <a:spcPct val="0"/>
                </a:spcBef>
              </a:pPr>
              <a:t>1</a:t>
            </a:fld>
            <a:endParaRPr lang="en-US" altLang="en-US"/>
          </a:p>
        </p:txBody>
      </p:sp>
      <p:sp>
        <p:nvSpPr>
          <p:cNvPr id="19459" name="Rectangle 2">
            <a:extLst>
              <a:ext uri="{FF2B5EF4-FFF2-40B4-BE49-F238E27FC236}">
                <a16:creationId xmlns:a16="http://schemas.microsoft.com/office/drawing/2014/main" id="{A3B86DF0-3858-495D-BAA7-B00326FF3BB7}"/>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9B6C6BE-B94C-493A-9D78-17DA9F991B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en-US">
              <a:latin typeface="Arial" panose="020B0604020202020204" pitchFamily="34" charset="0"/>
            </a:endParaRPr>
          </a:p>
        </p:txBody>
      </p:sp>
      <p:sp>
        <p:nvSpPr>
          <p:cNvPr id="25605" name="Header Placeholder 1">
            <a:extLst>
              <a:ext uri="{FF2B5EF4-FFF2-40B4-BE49-F238E27FC236}">
                <a16:creationId xmlns:a16="http://schemas.microsoft.com/office/drawing/2014/main" id="{E249F901-6C92-4825-B6E2-C11957068185}"/>
              </a:ext>
            </a:extLst>
          </p:cNvPr>
          <p:cNvSpPr>
            <a:spLocks noGrp="1"/>
          </p:cNvSpPr>
          <p:nvPr>
            <p:ph type="hdr" sz="quarter"/>
          </p:nvPr>
        </p:nvSpPr>
        <p:spPr>
          <a:ln>
            <a:miter lim="800000"/>
            <a:headEnd/>
            <a:tailEnd/>
          </a:ln>
        </p:spPr>
        <p:txBody>
          <a:bodyPr/>
          <a:lstStyle/>
          <a:p>
            <a:pPr>
              <a:defRPr/>
            </a:pPr>
            <a:r>
              <a:rPr lang="en-US" err="1"/>
              <a:t>voorlichting</a:t>
            </a:r>
            <a:r>
              <a:rPr lang="en-US"/>
              <a:t> 1e jaars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753E7FB-2307-4A68-8575-2DB4E45A6C06}"/>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788AAFFE-AA5A-4269-A88B-CBFC481604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dirty="0">
                <a:latin typeface="Arial" panose="020B0604020202020204" pitchFamily="34" charset="0"/>
              </a:rPr>
              <a:t>Docenten werken in verschillende faculteiten. Dit zijn de faculteiten van de UvA:</a:t>
            </a:r>
          </a:p>
          <a:p>
            <a:r>
              <a:rPr lang="nl-NL" altLang="en-US" dirty="0">
                <a:latin typeface="Arial" panose="020B0604020202020204" pitchFamily="34" charset="0"/>
              </a:rPr>
              <a:t>Faculteit (der) </a:t>
            </a:r>
          </a:p>
          <a:p>
            <a:r>
              <a:rPr lang="nl-NL" altLang="en-US" dirty="0">
                <a:latin typeface="Arial" panose="020B0604020202020204" pitchFamily="34" charset="0"/>
              </a:rPr>
              <a:t>Natuurwetenschappen, Wiskunde &amp; Informatica</a:t>
            </a:r>
          </a:p>
          <a:p>
            <a:r>
              <a:rPr lang="nl-NL" altLang="en-US" dirty="0">
                <a:latin typeface="Arial" panose="020B0604020202020204" pitchFamily="34" charset="0"/>
              </a:rPr>
              <a:t>Economie &amp; Bedrijfskunde</a:t>
            </a:r>
          </a:p>
          <a:p>
            <a:r>
              <a:rPr lang="nl-NL" altLang="en-US" dirty="0">
                <a:latin typeface="Arial" panose="020B0604020202020204" pitchFamily="34" charset="0"/>
              </a:rPr>
              <a:t>Geesteswetenschappen</a:t>
            </a:r>
          </a:p>
          <a:p>
            <a:r>
              <a:rPr lang="nl-NL" altLang="en-US" dirty="0">
                <a:latin typeface="Arial" panose="020B0604020202020204" pitchFamily="34" charset="0"/>
              </a:rPr>
              <a:t>Rechtsgeleerdheid</a:t>
            </a:r>
          </a:p>
          <a:p>
            <a:r>
              <a:rPr lang="nl-NL" altLang="en-US" dirty="0">
                <a:latin typeface="Arial" panose="020B0604020202020204" pitchFamily="34" charset="0"/>
              </a:rPr>
              <a:t>Tandheelkunde</a:t>
            </a:r>
          </a:p>
          <a:p>
            <a:r>
              <a:rPr lang="nl-NL" altLang="en-US" dirty="0">
                <a:latin typeface="Arial" panose="020B0604020202020204" pitchFamily="34" charset="0"/>
              </a:rPr>
              <a:t>Geneeskunde</a:t>
            </a:r>
          </a:p>
          <a:p>
            <a:r>
              <a:rPr lang="nl-NL" altLang="en-US" dirty="0">
                <a:latin typeface="Arial" panose="020B0604020202020204" pitchFamily="34" charset="0"/>
              </a:rPr>
              <a:t>Maatschappij- &amp; Gedragswetenschappen</a:t>
            </a:r>
          </a:p>
          <a:p>
            <a:endParaRPr lang="nl-NL" altLang="nl-NL">
              <a:latin typeface="Arial" panose="020B0604020202020204" pitchFamily="34" charset="0"/>
            </a:endParaRPr>
          </a:p>
        </p:txBody>
      </p:sp>
      <p:sp>
        <p:nvSpPr>
          <p:cNvPr id="4" name="Header Placeholder 3">
            <a:extLst>
              <a:ext uri="{FF2B5EF4-FFF2-40B4-BE49-F238E27FC236}">
                <a16:creationId xmlns:a16="http://schemas.microsoft.com/office/drawing/2014/main" id="{4223036F-9755-4ED6-A65A-56913788E117}"/>
              </a:ext>
            </a:extLst>
          </p:cNvPr>
          <p:cNvSpPr>
            <a:spLocks noGrp="1"/>
          </p:cNvSpPr>
          <p:nvPr>
            <p:ph type="hdr" sz="quarter"/>
          </p:nvPr>
        </p:nvSpPr>
        <p:spPr/>
        <p:txBody>
          <a:bodyPr/>
          <a:lstStyle/>
          <a:p>
            <a:pPr>
              <a:defRPr/>
            </a:pPr>
            <a:r>
              <a:rPr lang="en-US"/>
              <a:t>voorlichting 1e jaars</a:t>
            </a:r>
          </a:p>
        </p:txBody>
      </p:sp>
      <p:sp>
        <p:nvSpPr>
          <p:cNvPr id="35845" name="Slide Number Placeholder 4">
            <a:extLst>
              <a:ext uri="{FF2B5EF4-FFF2-40B4-BE49-F238E27FC236}">
                <a16:creationId xmlns:a16="http://schemas.microsoft.com/office/drawing/2014/main" id="{B9F53ADA-F3E6-4ABB-B226-AD152F0483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8CB09B-6396-4AE1-A3B8-5A68D6E58692}" type="slidenum">
              <a:rPr lang="en-US" altLang="en-US" smtClean="0"/>
              <a:pPr/>
              <a:t>20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A9F6E15-C665-4845-A1DF-E9F2DE3BFA1B}"/>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712D6DF0-8252-413D-B392-E42F2AB48F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dirty="0">
                <a:latin typeface="Arial" panose="020B0604020202020204" pitchFamily="34" charset="0"/>
              </a:rPr>
              <a:t>Wie </a:t>
            </a:r>
            <a:r>
              <a:rPr lang="en-US" altLang="nl-NL" dirty="0" err="1">
                <a:latin typeface="Arial" panose="020B0604020202020204" pitchFamily="34" charset="0"/>
              </a:rPr>
              <a:t>heeft</a:t>
            </a:r>
            <a:r>
              <a:rPr lang="en-US" altLang="nl-NL" dirty="0">
                <a:latin typeface="Arial" panose="020B0604020202020204" pitchFamily="34" charset="0"/>
              </a:rPr>
              <a:t> de </a:t>
            </a:r>
            <a:r>
              <a:rPr lang="en-US" altLang="nl-NL" dirty="0" err="1">
                <a:latin typeface="Arial" panose="020B0604020202020204" pitchFamily="34" charset="0"/>
              </a:rPr>
              <a:t>webclip</a:t>
            </a:r>
            <a:r>
              <a:rPr lang="en-US" altLang="nl-NL" dirty="0">
                <a:latin typeface="Arial" panose="020B0604020202020204" pitchFamily="34" charset="0"/>
              </a:rPr>
              <a:t> al </a:t>
            </a:r>
            <a:r>
              <a:rPr lang="en-US" altLang="nl-NL" dirty="0" err="1">
                <a:latin typeface="Arial" panose="020B0604020202020204" pitchFamily="34" charset="0"/>
              </a:rPr>
              <a:t>gekeken</a:t>
            </a:r>
            <a:r>
              <a:rPr lang="en-US" altLang="nl-NL" dirty="0">
                <a:latin typeface="Arial" panose="020B0604020202020204" pitchFamily="34" charset="0"/>
              </a:rPr>
              <a:t> over de </a:t>
            </a:r>
            <a:r>
              <a:rPr lang="en-US" altLang="nl-NL" dirty="0" err="1">
                <a:latin typeface="Arial" panose="020B0604020202020204" pitchFamily="34" charset="0"/>
              </a:rPr>
              <a:t>opbouw</a:t>
            </a:r>
            <a:r>
              <a:rPr lang="en-US" altLang="nl-NL" dirty="0">
                <a:latin typeface="Arial" panose="020B0604020202020204" pitchFamily="34" charset="0"/>
              </a:rPr>
              <a:t> van het </a:t>
            </a:r>
            <a:r>
              <a:rPr lang="en-US" altLang="nl-NL" dirty="0" err="1">
                <a:latin typeface="Arial" panose="020B0604020202020204" pitchFamily="34" charset="0"/>
              </a:rPr>
              <a:t>studieprogramma</a:t>
            </a:r>
            <a:r>
              <a:rPr lang="en-US" altLang="nl-NL" dirty="0">
                <a:latin typeface="Arial" panose="020B0604020202020204" pitchFamily="34" charset="0"/>
              </a:rPr>
              <a:t>? Doen! </a:t>
            </a:r>
            <a:r>
              <a:rPr lang="en-US" altLang="nl-NL" dirty="0" err="1">
                <a:latin typeface="Arial" panose="020B0604020202020204" pitchFamily="34" charset="0"/>
              </a:rPr>
              <a:t>Goed</a:t>
            </a:r>
            <a:r>
              <a:rPr lang="en-US" altLang="nl-NL" dirty="0">
                <a:latin typeface="Arial" panose="020B0604020202020204" pitchFamily="34" charset="0"/>
              </a:rPr>
              <a:t> om </a:t>
            </a:r>
            <a:r>
              <a:rPr lang="en-US" altLang="nl-NL" dirty="0" err="1">
                <a:latin typeface="Arial" panose="020B0604020202020204" pitchFamily="34" charset="0"/>
              </a:rPr>
              <a:t>te</a:t>
            </a:r>
            <a:r>
              <a:rPr lang="en-US" altLang="nl-NL" dirty="0">
                <a:latin typeface="Arial" panose="020B0604020202020204" pitchFamily="34" charset="0"/>
              </a:rPr>
              <a:t> </a:t>
            </a:r>
            <a:r>
              <a:rPr lang="en-US" altLang="nl-NL" dirty="0" err="1">
                <a:latin typeface="Arial" panose="020B0604020202020204" pitchFamily="34" charset="0"/>
              </a:rPr>
              <a:t>weten</a:t>
            </a:r>
            <a:r>
              <a:rPr lang="en-US" altLang="nl-NL" dirty="0">
                <a:latin typeface="Arial" panose="020B0604020202020204" pitchFamily="34" charset="0"/>
              </a:rPr>
              <a:t> hoe het curriculum is </a:t>
            </a:r>
            <a:r>
              <a:rPr lang="en-US" altLang="nl-NL" dirty="0" err="1">
                <a:latin typeface="Arial" panose="020B0604020202020204" pitchFamily="34" charset="0"/>
              </a:rPr>
              <a:t>opgebouwd</a:t>
            </a:r>
            <a:r>
              <a:rPr lang="en-US" altLang="nl-NL" dirty="0">
                <a:latin typeface="Arial" panose="020B0604020202020204" pitchFamily="34" charset="0"/>
              </a:rPr>
              <a:t> en wat je </a:t>
            </a:r>
            <a:r>
              <a:rPr lang="en-US" altLang="nl-NL" dirty="0" err="1">
                <a:latin typeface="Arial" panose="020B0604020202020204" pitchFamily="34" charset="0"/>
              </a:rPr>
              <a:t>te</a:t>
            </a:r>
            <a:r>
              <a:rPr lang="en-US" altLang="nl-NL" dirty="0">
                <a:latin typeface="Arial" panose="020B0604020202020204" pitchFamily="34" charset="0"/>
              </a:rPr>
              <a:t> </a:t>
            </a:r>
            <a:r>
              <a:rPr lang="en-US" altLang="nl-NL" dirty="0" err="1">
                <a:latin typeface="Arial" panose="020B0604020202020204" pitchFamily="34" charset="0"/>
              </a:rPr>
              <a:t>wachten</a:t>
            </a:r>
            <a:r>
              <a:rPr lang="en-US" altLang="nl-NL" dirty="0">
                <a:latin typeface="Arial" panose="020B0604020202020204" pitchFamily="34" charset="0"/>
              </a:rPr>
              <a:t> </a:t>
            </a:r>
            <a:r>
              <a:rPr lang="en-US" altLang="nl-NL" dirty="0" err="1">
                <a:latin typeface="Arial" panose="020B0604020202020204" pitchFamily="34" charset="0"/>
              </a:rPr>
              <a:t>staat</a:t>
            </a:r>
            <a:r>
              <a:rPr lang="en-US" altLang="nl-NL" dirty="0">
                <a:latin typeface="Arial" panose="020B0604020202020204" pitchFamily="34" charset="0"/>
              </a:rPr>
              <a:t> </a:t>
            </a:r>
            <a:r>
              <a:rPr lang="en-US" altLang="nl-NL" dirty="0" err="1">
                <a:latin typeface="Arial" panose="020B0604020202020204" pitchFamily="34" charset="0"/>
              </a:rPr>
              <a:t>zodat</a:t>
            </a:r>
            <a:r>
              <a:rPr lang="en-US" altLang="nl-NL" dirty="0">
                <a:latin typeface="Arial" panose="020B0604020202020204" pitchFamily="34" charset="0"/>
              </a:rPr>
              <a:t> je </a:t>
            </a:r>
            <a:r>
              <a:rPr lang="en-US" altLang="nl-NL" dirty="0" err="1">
                <a:latin typeface="Arial" panose="020B0604020202020204" pitchFamily="34" charset="0"/>
              </a:rPr>
              <a:t>daar</a:t>
            </a:r>
            <a:r>
              <a:rPr lang="en-US" altLang="nl-NL" dirty="0">
                <a:latin typeface="Arial" panose="020B0604020202020204" pitchFamily="34" charset="0"/>
              </a:rPr>
              <a:t> </a:t>
            </a:r>
            <a:r>
              <a:rPr lang="en-US" altLang="nl-NL" dirty="0" err="1">
                <a:latin typeface="Arial" panose="020B0604020202020204" pitchFamily="34" charset="0"/>
              </a:rPr>
              <a:t>proactief</a:t>
            </a:r>
            <a:r>
              <a:rPr lang="en-US" altLang="nl-NL" dirty="0">
                <a:latin typeface="Arial" panose="020B0604020202020204" pitchFamily="34" charset="0"/>
              </a:rPr>
              <a:t> mee om </a:t>
            </a:r>
            <a:r>
              <a:rPr lang="en-US" altLang="nl-NL" dirty="0" err="1">
                <a:latin typeface="Arial" panose="020B0604020202020204" pitchFamily="34" charset="0"/>
              </a:rPr>
              <a:t>kunt</a:t>
            </a:r>
            <a:r>
              <a:rPr lang="en-US" altLang="nl-NL" dirty="0">
                <a:latin typeface="Arial" panose="020B0604020202020204" pitchFamily="34" charset="0"/>
              </a:rPr>
              <a:t> </a:t>
            </a:r>
            <a:r>
              <a:rPr lang="en-US" altLang="nl-NL" dirty="0" err="1">
                <a:latin typeface="Arial" panose="020B0604020202020204" pitchFamily="34" charset="0"/>
              </a:rPr>
              <a:t>gaan</a:t>
            </a:r>
            <a:r>
              <a:rPr lang="en-US" altLang="nl-NL" dirty="0">
                <a:latin typeface="Arial" panose="020B0604020202020204" pitchFamily="34" charset="0"/>
              </a:rPr>
              <a:t>. </a:t>
            </a:r>
            <a:r>
              <a:rPr lang="en-US" altLang="nl-NL" dirty="0" err="1">
                <a:latin typeface="Arial" panose="020B0604020202020204" pitchFamily="34" charset="0"/>
              </a:rPr>
              <a:t>Actief</a:t>
            </a:r>
            <a:r>
              <a:rPr lang="en-US" altLang="nl-NL" dirty="0">
                <a:latin typeface="Arial" panose="020B0604020202020204" pitchFamily="34" charset="0"/>
              </a:rPr>
              <a:t> </a:t>
            </a:r>
            <a:r>
              <a:rPr lang="en-US" altLang="nl-NL" dirty="0" err="1">
                <a:latin typeface="Arial" panose="020B0604020202020204" pitchFamily="34" charset="0"/>
              </a:rPr>
              <a:t>studeren</a:t>
            </a:r>
            <a:r>
              <a:rPr lang="en-US" altLang="nl-NL" dirty="0">
                <a:latin typeface="Arial" panose="020B0604020202020204" pitchFamily="34" charset="0"/>
              </a:rPr>
              <a:t>!</a:t>
            </a:r>
          </a:p>
          <a:p>
            <a:r>
              <a:rPr lang="en-US" altLang="nl-NL" dirty="0" err="1">
                <a:latin typeface="Arial" panose="020B0604020202020204" pitchFamily="34" charset="0"/>
              </a:rPr>
              <a:t>Eerst</a:t>
            </a:r>
            <a:r>
              <a:rPr lang="en-US" altLang="nl-NL" dirty="0">
                <a:latin typeface="Arial" panose="020B0604020202020204" pitchFamily="34" charset="0"/>
              </a:rPr>
              <a:t> maar </a:t>
            </a:r>
            <a:r>
              <a:rPr lang="en-US" altLang="nl-NL" dirty="0" err="1">
                <a:latin typeface="Arial" panose="020B0604020202020204" pitchFamily="34" charset="0"/>
              </a:rPr>
              <a:t>eens</a:t>
            </a:r>
            <a:r>
              <a:rPr lang="en-US" altLang="nl-NL" dirty="0">
                <a:latin typeface="Arial" panose="020B0604020202020204" pitchFamily="34" charset="0"/>
              </a:rPr>
              <a:t> </a:t>
            </a:r>
            <a:r>
              <a:rPr lang="en-US" altLang="nl-NL" dirty="0" err="1">
                <a:latin typeface="Arial" panose="020B0604020202020204" pitchFamily="34" charset="0"/>
              </a:rPr>
              <a:t>beginnen</a:t>
            </a:r>
            <a:r>
              <a:rPr lang="en-US" altLang="nl-NL" dirty="0">
                <a:latin typeface="Arial" panose="020B0604020202020204" pitchFamily="34" charset="0"/>
              </a:rPr>
              <a:t> met </a:t>
            </a:r>
            <a:r>
              <a:rPr lang="en-US" altLang="nl-NL" dirty="0" err="1">
                <a:latin typeface="Arial" panose="020B0604020202020204" pitchFamily="34" charset="0"/>
              </a:rPr>
              <a:t>voorstellen</a:t>
            </a:r>
            <a:r>
              <a:rPr lang="en-US" altLang="nl-NL" dirty="0">
                <a:latin typeface="Arial" panose="020B0604020202020204" pitchFamily="34" charset="0"/>
              </a:rPr>
              <a:t>: </a:t>
            </a:r>
            <a:r>
              <a:rPr lang="en-US" altLang="nl-NL" dirty="0" err="1">
                <a:latin typeface="Arial" panose="020B0604020202020204" pitchFamily="34" charset="0"/>
              </a:rPr>
              <a:t>wie</a:t>
            </a:r>
            <a:r>
              <a:rPr lang="en-US" altLang="nl-NL" dirty="0">
                <a:latin typeface="Arial" panose="020B0604020202020204" pitchFamily="34" charset="0"/>
              </a:rPr>
              <a:t> </a:t>
            </a:r>
            <a:r>
              <a:rPr lang="en-US" altLang="nl-NL" dirty="0" err="1">
                <a:latin typeface="Arial" panose="020B0604020202020204" pitchFamily="34" charset="0"/>
              </a:rPr>
              <a:t>zijn</a:t>
            </a:r>
            <a:r>
              <a:rPr lang="en-US" altLang="nl-NL" dirty="0">
                <a:latin typeface="Arial" panose="020B0604020202020204" pitchFamily="34" charset="0"/>
              </a:rPr>
              <a:t> </a:t>
            </a:r>
            <a:r>
              <a:rPr lang="en-US" altLang="nl-NL" dirty="0" err="1">
                <a:latin typeface="Arial" panose="020B0604020202020204" pitchFamily="34" charset="0"/>
              </a:rPr>
              <a:t>jullie</a:t>
            </a:r>
            <a:r>
              <a:rPr lang="en-US" altLang="nl-NL" dirty="0">
                <a:latin typeface="Arial" panose="020B0604020202020204" pitchFamily="34" charset="0"/>
              </a:rPr>
              <a:t>?</a:t>
            </a:r>
            <a:endParaRPr lang="nl-NL" altLang="nl-NL" dirty="0">
              <a:latin typeface="Arial" panose="020B0604020202020204" pitchFamily="34" charset="0"/>
            </a:endParaRPr>
          </a:p>
        </p:txBody>
      </p:sp>
      <p:sp>
        <p:nvSpPr>
          <p:cNvPr id="4" name="Header Placeholder 3">
            <a:extLst>
              <a:ext uri="{FF2B5EF4-FFF2-40B4-BE49-F238E27FC236}">
                <a16:creationId xmlns:a16="http://schemas.microsoft.com/office/drawing/2014/main" id="{37A321CE-6B40-4F04-A705-0EC54DA2794D}"/>
              </a:ext>
            </a:extLst>
          </p:cNvPr>
          <p:cNvSpPr>
            <a:spLocks noGrp="1"/>
          </p:cNvSpPr>
          <p:nvPr>
            <p:ph type="hdr" sz="quarter"/>
          </p:nvPr>
        </p:nvSpPr>
        <p:spPr/>
        <p:txBody>
          <a:bodyPr/>
          <a:lstStyle/>
          <a:p>
            <a:pPr>
              <a:defRPr/>
            </a:pPr>
            <a:r>
              <a:rPr lang="en-US"/>
              <a:t>voorlichting 1e jaars</a:t>
            </a:r>
          </a:p>
        </p:txBody>
      </p:sp>
      <p:sp>
        <p:nvSpPr>
          <p:cNvPr id="37893" name="Slide Number Placeholder 4">
            <a:extLst>
              <a:ext uri="{FF2B5EF4-FFF2-40B4-BE49-F238E27FC236}">
                <a16:creationId xmlns:a16="http://schemas.microsoft.com/office/drawing/2014/main" id="{1511B835-535F-47E4-B6F4-5876802A426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417CE9-1F60-41F2-A985-2AC17F99F0B5}" type="slidenum">
              <a:rPr lang="en-US" altLang="en-US" smtClean="0"/>
              <a:pPr/>
              <a:t>21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Geen vote: wat is </a:t>
            </a:r>
            <a:r>
              <a:rPr lang="en-US" dirty="0" err="1"/>
              <a:t>kritisch</a:t>
            </a:r>
            <a:r>
              <a:rPr lang="en-US" dirty="0"/>
              <a:t> </a:t>
            </a:r>
            <a:r>
              <a:rPr lang="en-US" dirty="0" err="1"/>
              <a:t>denken</a:t>
            </a:r>
            <a:r>
              <a:rPr lang="en-US" dirty="0"/>
              <a:t> </a:t>
            </a:r>
            <a:r>
              <a:rPr lang="en-US" dirty="0" err="1"/>
              <a:t>niet</a:t>
            </a:r>
            <a:r>
              <a:rPr lang="en-US" dirty="0"/>
              <a:t>. </a:t>
            </a:r>
            <a:r>
              <a:rPr lang="en-US" dirty="0" err="1"/>
              <a:t>Vragen</a:t>
            </a:r>
            <a:r>
              <a:rPr lang="en-US" dirty="0"/>
              <a:t> in de </a:t>
            </a:r>
            <a:r>
              <a:rPr lang="en-US" dirty="0" err="1"/>
              <a:t>zaal</a:t>
            </a:r>
            <a:endParaRPr lang="nl-NL" dirty="0"/>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28</a:t>
            </a:fld>
            <a:endParaRPr lang="en-US" altLang="en-US"/>
          </a:p>
        </p:txBody>
      </p:sp>
    </p:spTree>
    <p:extLst>
      <p:ext uri="{BB962C8B-B14F-4D97-AF65-F5344CB8AC3E}">
        <p14:creationId xmlns:p14="http://schemas.microsoft.com/office/powerpoint/2010/main" val="20420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31</a:t>
            </a:fld>
            <a:endParaRPr lang="en-US" altLang="en-US"/>
          </a:p>
        </p:txBody>
      </p:sp>
    </p:spTree>
    <p:extLst>
      <p:ext uri="{BB962C8B-B14F-4D97-AF65-F5344CB8AC3E}">
        <p14:creationId xmlns:p14="http://schemas.microsoft.com/office/powerpoint/2010/main" val="1061888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jdelijke aanduiding voor dia-afbeelding 1">
            <a:extLst>
              <a:ext uri="{FF2B5EF4-FFF2-40B4-BE49-F238E27FC236}">
                <a16:creationId xmlns:a16="http://schemas.microsoft.com/office/drawing/2014/main" id="{A3531AF9-71C0-4DA0-874D-56779028DF91}"/>
              </a:ext>
            </a:extLst>
          </p:cNvPr>
          <p:cNvSpPr>
            <a:spLocks noGrp="1" noRot="1" noChangeAspect="1" noChangeArrowheads="1" noTextEdit="1"/>
          </p:cNvSpPr>
          <p:nvPr>
            <p:ph type="sldImg"/>
          </p:nvPr>
        </p:nvSpPr>
        <p:spPr>
          <a:ln/>
        </p:spPr>
      </p:sp>
      <p:sp>
        <p:nvSpPr>
          <p:cNvPr id="63491" name="Tijdelijke aanduiding voor notities 2">
            <a:extLst>
              <a:ext uri="{FF2B5EF4-FFF2-40B4-BE49-F238E27FC236}">
                <a16:creationId xmlns:a16="http://schemas.microsoft.com/office/drawing/2014/main" id="{845BC275-9936-4AA7-9730-2B2871E215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nl-NL" sz="1000" dirty="0" err="1">
                <a:latin typeface="Arial" panose="020B0604020202020204" pitchFamily="34" charset="0"/>
              </a:rPr>
              <a:t>Neurowetenschapper</a:t>
            </a:r>
            <a:r>
              <a:rPr lang="en-US" altLang="nl-NL" sz="1000" dirty="0">
                <a:latin typeface="Arial" panose="020B0604020202020204" pitchFamily="34" charset="0"/>
              </a:rPr>
              <a:t> </a:t>
            </a:r>
            <a:r>
              <a:rPr lang="en-US" altLang="nl-NL" sz="1000" dirty="0">
                <a:latin typeface="Arial" panose="020B0604020202020204" pitchFamily="34" charset="0"/>
                <a:hlinkClick r:id="rId3" action="ppaction://hlinkfile" tooltip="Barry Beyerstein"/>
              </a:rPr>
              <a:t>Barry Beyerstein</a:t>
            </a:r>
            <a:r>
              <a:rPr lang="en-US" altLang="nl-NL" sz="1000" dirty="0">
                <a:latin typeface="Arial" panose="020B0604020202020204" pitchFamily="34" charset="0"/>
              </a:rPr>
              <a:t> </a:t>
            </a:r>
            <a:r>
              <a:rPr lang="en-US" altLang="nl-NL" sz="1000" dirty="0" err="1">
                <a:latin typeface="Arial" panose="020B0604020202020204" pitchFamily="34" charset="0"/>
              </a:rPr>
              <a:t>beschrijft</a:t>
            </a:r>
            <a:r>
              <a:rPr lang="en-US" altLang="nl-NL" sz="1000" dirty="0">
                <a:latin typeface="Arial" panose="020B0604020202020204" pitchFamily="34" charset="0"/>
              </a:rPr>
              <a:t> 7 </a:t>
            </a:r>
            <a:r>
              <a:rPr lang="en-US" altLang="nl-NL" sz="1000" dirty="0" err="1">
                <a:latin typeface="Arial" panose="020B0604020202020204" pitchFamily="34" charset="0"/>
              </a:rPr>
              <a:t>punten</a:t>
            </a:r>
            <a:r>
              <a:rPr lang="en-US" altLang="nl-NL" sz="1000" dirty="0">
                <a:latin typeface="Arial" panose="020B0604020202020204" pitchFamily="34" charset="0"/>
              </a:rPr>
              <a:t> </a:t>
            </a:r>
          </a:p>
          <a:p>
            <a:pPr eaLnBrk="1" hangingPunct="1">
              <a:spcBef>
                <a:spcPct val="0"/>
              </a:spcBef>
            </a:pPr>
            <a:r>
              <a:rPr lang="en-US" altLang="nl-NL" sz="1000" dirty="0">
                <a:latin typeface="Arial" panose="020B0604020202020204" pitchFamily="34" charset="0"/>
              </a:rPr>
              <a:t>1. </a:t>
            </a:r>
            <a:r>
              <a:rPr lang="en-US" altLang="nl-NL" sz="1000" dirty="0" err="1">
                <a:latin typeface="Arial" panose="020B0604020202020204" pitchFamily="34" charset="0"/>
              </a:rPr>
              <a:t>Hersenschade</a:t>
            </a:r>
            <a:r>
              <a:rPr lang="en-US" altLang="nl-NL" sz="1000" dirty="0">
                <a:latin typeface="Arial" panose="020B0604020202020204" pitchFamily="34" charset="0"/>
              </a:rPr>
              <a:t>: </a:t>
            </a:r>
            <a:r>
              <a:rPr lang="en-US" altLang="nl-NL" sz="1000" dirty="0" err="1">
                <a:latin typeface="Arial" panose="020B0604020202020204" pitchFamily="34" charset="0"/>
              </a:rPr>
              <a:t>Als</a:t>
            </a:r>
            <a:r>
              <a:rPr lang="en-US" altLang="nl-NL" sz="1000" dirty="0">
                <a:latin typeface="Arial" panose="020B0604020202020204" pitchFamily="34" charset="0"/>
              </a:rPr>
              <a:t> we 90% </a:t>
            </a:r>
            <a:r>
              <a:rPr lang="en-US" altLang="nl-NL" sz="1000" dirty="0" err="1">
                <a:latin typeface="Arial" panose="020B0604020202020204" pitchFamily="34" charset="0"/>
              </a:rPr>
              <a:t>niet</a:t>
            </a:r>
            <a:r>
              <a:rPr lang="en-US" altLang="nl-NL" sz="1000" dirty="0">
                <a:latin typeface="Arial" panose="020B0604020202020204" pitchFamily="34" charset="0"/>
              </a:rPr>
              <a:t> </a:t>
            </a:r>
            <a:r>
              <a:rPr lang="en-US" altLang="nl-NL" sz="1000" dirty="0" err="1">
                <a:latin typeface="Arial" panose="020B0604020202020204" pitchFamily="34" charset="0"/>
              </a:rPr>
              <a:t>gebruiken</a:t>
            </a:r>
            <a:r>
              <a:rPr lang="en-US" altLang="nl-NL" sz="1000" dirty="0">
                <a:latin typeface="Arial" panose="020B0604020202020204" pitchFamily="34" charset="0"/>
              </a:rPr>
              <a:t>, </a:t>
            </a:r>
            <a:r>
              <a:rPr lang="en-US" altLang="nl-NL" sz="1000" dirty="0" err="1">
                <a:latin typeface="Arial" panose="020B0604020202020204" pitchFamily="34" charset="0"/>
              </a:rPr>
              <a:t>waarom</a:t>
            </a:r>
            <a:r>
              <a:rPr lang="en-US" altLang="nl-NL" sz="1000" dirty="0">
                <a:latin typeface="Arial" panose="020B0604020202020204" pitchFamily="34" charset="0"/>
              </a:rPr>
              <a:t> </a:t>
            </a:r>
            <a:r>
              <a:rPr lang="en-US" altLang="nl-NL" sz="1000" dirty="0" err="1">
                <a:latin typeface="Arial" panose="020B0604020202020204" pitchFamily="34" charset="0"/>
              </a:rPr>
              <a:t>functie</a:t>
            </a:r>
            <a:r>
              <a:rPr lang="en-US" altLang="nl-NL" sz="1000" dirty="0">
                <a:latin typeface="Arial" panose="020B0604020202020204" pitchFamily="34" charset="0"/>
              </a:rPr>
              <a:t> </a:t>
            </a:r>
            <a:r>
              <a:rPr lang="en-US" altLang="nl-NL" sz="1000" dirty="0" err="1">
                <a:latin typeface="Arial" panose="020B0604020202020204" pitchFamily="34" charset="0"/>
              </a:rPr>
              <a:t>verlies</a:t>
            </a:r>
            <a:r>
              <a:rPr lang="en-US" altLang="nl-NL" sz="1000" dirty="0">
                <a:latin typeface="Arial" panose="020B0604020202020204" pitchFamily="34" charset="0"/>
              </a:rPr>
              <a:t> </a:t>
            </a:r>
            <a:r>
              <a:rPr lang="en-US" altLang="nl-NL" sz="1000" dirty="0" err="1">
                <a:latin typeface="Arial" panose="020B0604020202020204" pitchFamily="34" charset="0"/>
              </a:rPr>
              <a:t>bij</a:t>
            </a:r>
            <a:r>
              <a:rPr lang="en-US" altLang="nl-NL" sz="1000" dirty="0">
                <a:latin typeface="Arial" panose="020B0604020202020204" pitchFamily="34" charset="0"/>
              </a:rPr>
              <a:t> </a:t>
            </a:r>
            <a:r>
              <a:rPr lang="en-US" altLang="nl-NL" sz="1000" dirty="0" err="1">
                <a:latin typeface="Arial" panose="020B0604020202020204" pitchFamily="34" charset="0"/>
              </a:rPr>
              <a:t>schade</a:t>
            </a:r>
            <a:r>
              <a:rPr lang="en-US" altLang="nl-NL" sz="1000" dirty="0">
                <a:latin typeface="Arial" panose="020B0604020202020204" pitchFamily="34" charset="0"/>
              </a:rPr>
              <a:t>? </a:t>
            </a:r>
            <a:r>
              <a:rPr lang="en-US" altLang="nl-NL" sz="1000" dirty="0" err="1">
                <a:latin typeface="Arial" panose="020B0604020202020204" pitchFamily="34" charset="0"/>
              </a:rPr>
              <a:t>nauwelijks</a:t>
            </a:r>
            <a:r>
              <a:rPr lang="en-US" altLang="nl-NL" sz="1000" dirty="0">
                <a:latin typeface="Arial" panose="020B0604020202020204" pitchFamily="34" charset="0"/>
              </a:rPr>
              <a:t> </a:t>
            </a:r>
            <a:r>
              <a:rPr lang="en-US" altLang="nl-NL" sz="1000" dirty="0" err="1">
                <a:latin typeface="Arial" panose="020B0604020202020204" pitchFamily="34" charset="0"/>
              </a:rPr>
              <a:t>gebieden</a:t>
            </a:r>
            <a:r>
              <a:rPr lang="en-US" altLang="nl-NL" sz="1000" dirty="0">
                <a:latin typeface="Arial" panose="020B0604020202020204" pitchFamily="34" charset="0"/>
              </a:rPr>
              <a:t> </a:t>
            </a:r>
            <a:r>
              <a:rPr lang="en-US" altLang="nl-NL" sz="1000" dirty="0" err="1">
                <a:latin typeface="Arial" panose="020B0604020202020204" pitchFamily="34" charset="0"/>
              </a:rPr>
              <a:t>waar</a:t>
            </a:r>
            <a:r>
              <a:rPr lang="en-US" altLang="nl-NL" sz="1000" dirty="0">
                <a:latin typeface="Arial" panose="020B0604020202020204" pitchFamily="34" charset="0"/>
              </a:rPr>
              <a:t> </a:t>
            </a:r>
            <a:r>
              <a:rPr lang="en-US" altLang="nl-NL" sz="1000" dirty="0" err="1">
                <a:latin typeface="Arial" panose="020B0604020202020204" pitchFamily="34" charset="0"/>
              </a:rPr>
              <a:t>schade</a:t>
            </a:r>
            <a:r>
              <a:rPr lang="en-US" altLang="nl-NL" sz="1000" dirty="0">
                <a:latin typeface="Arial" panose="020B0604020202020204" pitchFamily="34" charset="0"/>
              </a:rPr>
              <a:t> </a:t>
            </a:r>
            <a:r>
              <a:rPr lang="en-US" altLang="nl-NL" sz="1000" dirty="0" err="1">
                <a:latin typeface="Arial" panose="020B0604020202020204" pitchFamily="34" charset="0"/>
              </a:rPr>
              <a:t>geen</a:t>
            </a:r>
            <a:r>
              <a:rPr lang="en-US" altLang="nl-NL" sz="1000" dirty="0">
                <a:latin typeface="Arial" panose="020B0604020202020204" pitchFamily="34" charset="0"/>
              </a:rPr>
              <a:t> </a:t>
            </a:r>
            <a:r>
              <a:rPr lang="en-US" altLang="nl-NL" sz="1000" dirty="0" err="1">
                <a:latin typeface="Arial" panose="020B0604020202020204" pitchFamily="34" charset="0"/>
              </a:rPr>
              <a:t>effecten</a:t>
            </a:r>
            <a:r>
              <a:rPr lang="en-US" altLang="nl-NL" sz="1000" dirty="0">
                <a:latin typeface="Arial" panose="020B0604020202020204" pitchFamily="34" charset="0"/>
              </a:rPr>
              <a:t> op </a:t>
            </a:r>
            <a:r>
              <a:rPr lang="en-US" altLang="nl-NL" sz="1000" dirty="0" err="1">
                <a:latin typeface="Arial" panose="020B0604020202020204" pitchFamily="34" charset="0"/>
              </a:rPr>
              <a:t>functie</a:t>
            </a:r>
            <a:r>
              <a:rPr lang="en-US" altLang="nl-NL" sz="1000" dirty="0">
                <a:latin typeface="Arial" panose="020B0604020202020204" pitchFamily="34" charset="0"/>
              </a:rPr>
              <a:t> </a:t>
            </a:r>
            <a:r>
              <a:rPr lang="en-US" altLang="nl-NL" sz="1000" dirty="0" err="1">
                <a:latin typeface="Arial" panose="020B0604020202020204" pitchFamily="34" charset="0"/>
              </a:rPr>
              <a:t>heeft</a:t>
            </a:r>
            <a:r>
              <a:rPr lang="en-US" altLang="nl-NL" sz="1000" dirty="0">
                <a:latin typeface="Arial" panose="020B0604020202020204" pitchFamily="34" charset="0"/>
              </a:rPr>
              <a:t>. </a:t>
            </a:r>
          </a:p>
          <a:p>
            <a:pPr eaLnBrk="1" hangingPunct="1">
              <a:spcBef>
                <a:spcPct val="0"/>
              </a:spcBef>
            </a:pPr>
            <a:r>
              <a:rPr lang="en-US" altLang="nl-NL" sz="1000" dirty="0">
                <a:latin typeface="Arial" panose="020B0604020202020204" pitchFamily="34" charset="0"/>
              </a:rPr>
              <a:t>2. </a:t>
            </a:r>
            <a:r>
              <a:rPr lang="en-US" altLang="nl-NL" sz="1000" dirty="0" err="1">
                <a:latin typeface="Arial" panose="020B0604020202020204" pitchFamily="34" charset="0"/>
              </a:rPr>
              <a:t>Evolutie</a:t>
            </a:r>
            <a:r>
              <a:rPr lang="en-US" altLang="nl-NL" sz="1000" dirty="0">
                <a:latin typeface="Arial" panose="020B0604020202020204" pitchFamily="34" charset="0"/>
              </a:rPr>
              <a:t>: Het </a:t>
            </a:r>
            <a:r>
              <a:rPr lang="en-US" altLang="nl-NL" sz="1000" dirty="0" err="1">
                <a:latin typeface="Arial" panose="020B0604020202020204" pitchFamily="34" charset="0"/>
              </a:rPr>
              <a:t>brein</a:t>
            </a:r>
            <a:r>
              <a:rPr lang="en-US" altLang="nl-NL" sz="1000" dirty="0">
                <a:latin typeface="Arial" panose="020B0604020202020204" pitchFamily="34" charset="0"/>
              </a:rPr>
              <a:t> </a:t>
            </a:r>
            <a:r>
              <a:rPr lang="en-US" altLang="nl-NL" sz="1000" dirty="0" err="1">
                <a:latin typeface="Arial" panose="020B0604020202020204" pitchFamily="34" charset="0"/>
              </a:rPr>
              <a:t>gebruikt</a:t>
            </a:r>
            <a:r>
              <a:rPr lang="en-US" altLang="nl-NL" sz="1000" dirty="0">
                <a:latin typeface="Arial" panose="020B0604020202020204" pitchFamily="34" charset="0"/>
              </a:rPr>
              <a:t> </a:t>
            </a:r>
            <a:r>
              <a:rPr lang="en-US" altLang="nl-NL" sz="1000" dirty="0" err="1">
                <a:latin typeface="Arial" panose="020B0604020202020204" pitchFamily="34" charset="0"/>
              </a:rPr>
              <a:t>veel</a:t>
            </a:r>
            <a:r>
              <a:rPr lang="en-US" altLang="nl-NL" sz="1000" dirty="0">
                <a:latin typeface="Arial" panose="020B0604020202020204" pitchFamily="34" charset="0"/>
              </a:rPr>
              <a:t> </a:t>
            </a:r>
            <a:r>
              <a:rPr lang="en-US" altLang="nl-NL" sz="1000" dirty="0" err="1">
                <a:latin typeface="Arial" panose="020B0604020202020204" pitchFamily="34" charset="0"/>
              </a:rPr>
              <a:t>energie</a:t>
            </a:r>
            <a:r>
              <a:rPr lang="en-US" altLang="nl-NL" sz="1000" dirty="0">
                <a:latin typeface="Arial" panose="020B0604020202020204" pitchFamily="34" charset="0"/>
              </a:rPr>
              <a:t> (</a:t>
            </a:r>
            <a:r>
              <a:rPr lang="en-US" altLang="nl-NL" sz="1000" dirty="0" err="1">
                <a:latin typeface="Arial" panose="020B0604020202020204" pitchFamily="34" charset="0"/>
              </a:rPr>
              <a:t>zuurstof</a:t>
            </a:r>
            <a:r>
              <a:rPr lang="en-US" altLang="nl-NL" sz="1000" dirty="0">
                <a:latin typeface="Arial" panose="020B0604020202020204" pitchFamily="34" charset="0"/>
              </a:rPr>
              <a:t> en </a:t>
            </a:r>
            <a:r>
              <a:rPr lang="en-US" altLang="nl-NL" sz="1000" dirty="0" err="1">
                <a:latin typeface="Arial" panose="020B0604020202020204" pitchFamily="34" charset="0"/>
              </a:rPr>
              <a:t>voeding</a:t>
            </a:r>
            <a:r>
              <a:rPr lang="en-US" altLang="nl-NL" sz="1000" dirty="0">
                <a:latin typeface="Arial" panose="020B0604020202020204" pitchFamily="34" charset="0"/>
              </a:rPr>
              <a:t>). 20% </a:t>
            </a:r>
            <a:r>
              <a:rPr lang="en-US" altLang="nl-NL" sz="1000" dirty="0" err="1">
                <a:latin typeface="Arial" panose="020B0604020202020204" pitchFamily="34" charset="0"/>
              </a:rPr>
              <a:t>vd</a:t>
            </a:r>
            <a:r>
              <a:rPr lang="en-US" altLang="nl-NL" sz="1000" dirty="0">
                <a:latin typeface="Arial" panose="020B0604020202020204" pitchFamily="34" charset="0"/>
              </a:rPr>
              <a:t> </a:t>
            </a:r>
            <a:r>
              <a:rPr lang="en-US" altLang="nl-NL" sz="1000" dirty="0" err="1">
                <a:latin typeface="Arial" panose="020B0604020202020204" pitchFamily="34" charset="0"/>
              </a:rPr>
              <a:t>totale</a:t>
            </a:r>
            <a:r>
              <a:rPr lang="en-US" altLang="nl-NL" sz="1000" dirty="0">
                <a:latin typeface="Arial" panose="020B0604020202020204" pitchFamily="34" charset="0"/>
              </a:rPr>
              <a:t> </a:t>
            </a:r>
            <a:r>
              <a:rPr lang="en-US" altLang="nl-NL" sz="1000" dirty="0" err="1">
                <a:latin typeface="Arial" panose="020B0604020202020204" pitchFamily="34" charset="0"/>
              </a:rPr>
              <a:t>energie</a:t>
            </a:r>
            <a:r>
              <a:rPr lang="en-US" altLang="nl-NL" sz="1000" dirty="0">
                <a:latin typeface="Arial" panose="020B0604020202020204" pitchFamily="34" charset="0"/>
              </a:rPr>
              <a:t> van het </a:t>
            </a:r>
            <a:r>
              <a:rPr lang="en-US" altLang="nl-NL" sz="1000" dirty="0" err="1">
                <a:latin typeface="Arial" panose="020B0604020202020204" pitchFamily="34" charset="0"/>
              </a:rPr>
              <a:t>lichaam</a:t>
            </a:r>
            <a:r>
              <a:rPr lang="en-US" altLang="nl-NL" sz="1000" dirty="0">
                <a:latin typeface="Arial" panose="020B0604020202020204" pitchFamily="34" charset="0"/>
              </a:rPr>
              <a:t>, </a:t>
            </a:r>
            <a:r>
              <a:rPr lang="en-US" altLang="nl-NL" sz="1000" dirty="0" err="1">
                <a:latin typeface="Arial" panose="020B0604020202020204" pitchFamily="34" charset="0"/>
              </a:rPr>
              <a:t>ondanks</a:t>
            </a:r>
            <a:r>
              <a:rPr lang="en-US" altLang="nl-NL" sz="1000" dirty="0">
                <a:latin typeface="Arial" panose="020B0604020202020204" pitchFamily="34" charset="0"/>
              </a:rPr>
              <a:t> maar 2% van het </a:t>
            </a:r>
            <a:r>
              <a:rPr lang="en-US" altLang="nl-NL" sz="1000" dirty="0" err="1">
                <a:latin typeface="Arial" panose="020B0604020202020204" pitchFamily="34" charset="0"/>
              </a:rPr>
              <a:t>totaal</a:t>
            </a:r>
            <a:r>
              <a:rPr lang="en-US" altLang="nl-NL" sz="1000" dirty="0">
                <a:latin typeface="Arial" panose="020B0604020202020204" pitchFamily="34" charset="0"/>
              </a:rPr>
              <a:t> </a:t>
            </a:r>
            <a:r>
              <a:rPr lang="en-US" altLang="nl-NL" sz="1000" dirty="0" err="1">
                <a:latin typeface="Arial" panose="020B0604020202020204" pitchFamily="34" charset="0"/>
              </a:rPr>
              <a:t>lichaamsgewicht</a:t>
            </a:r>
            <a:r>
              <a:rPr lang="en-US" altLang="nl-NL" sz="1000" dirty="0">
                <a:latin typeface="Arial" panose="020B0604020202020204" pitchFamily="34" charset="0"/>
              </a:rPr>
              <a:t>. </a:t>
            </a:r>
            <a:r>
              <a:rPr lang="en-US" altLang="nl-NL" sz="1000" dirty="0" err="1">
                <a:latin typeface="Arial" panose="020B0604020202020204" pitchFamily="34" charset="0"/>
              </a:rPr>
              <a:t>Als</a:t>
            </a:r>
            <a:r>
              <a:rPr lang="en-US" altLang="nl-NL" sz="1000" dirty="0">
                <a:latin typeface="Arial" panose="020B0604020202020204" pitchFamily="34" charset="0"/>
              </a:rPr>
              <a:t> 90% </a:t>
            </a:r>
            <a:r>
              <a:rPr lang="en-US" altLang="nl-NL" sz="1000" dirty="0" err="1">
                <a:latin typeface="Arial" panose="020B0604020202020204" pitchFamily="34" charset="0"/>
              </a:rPr>
              <a:t>niet</a:t>
            </a:r>
            <a:r>
              <a:rPr lang="en-US" altLang="nl-NL" sz="1000" dirty="0">
                <a:latin typeface="Arial" panose="020B0604020202020204" pitchFamily="34" charset="0"/>
              </a:rPr>
              <a:t> </a:t>
            </a:r>
            <a:r>
              <a:rPr lang="en-US" altLang="nl-NL" sz="1000" dirty="0" err="1">
                <a:latin typeface="Arial" panose="020B0604020202020204" pitchFamily="34" charset="0"/>
              </a:rPr>
              <a:t>gebruikt</a:t>
            </a:r>
            <a:r>
              <a:rPr lang="en-US" altLang="nl-NL" sz="1000" dirty="0">
                <a:latin typeface="Arial" panose="020B0604020202020204" pitchFamily="34" charset="0"/>
              </a:rPr>
              <a:t> </a:t>
            </a:r>
            <a:r>
              <a:rPr lang="en-US" altLang="nl-NL" sz="1000" dirty="0" err="1">
                <a:latin typeface="Arial" panose="020B0604020202020204" pitchFamily="34" charset="0"/>
              </a:rPr>
              <a:t>wordt</a:t>
            </a:r>
            <a:r>
              <a:rPr lang="en-US" altLang="nl-NL" sz="1000" dirty="0">
                <a:latin typeface="Arial" panose="020B0604020202020204" pitchFamily="34" charset="0"/>
              </a:rPr>
              <a:t>, dan </a:t>
            </a:r>
            <a:r>
              <a:rPr lang="en-US" altLang="nl-NL" sz="1000" dirty="0" err="1">
                <a:latin typeface="Arial" panose="020B0604020202020204" pitchFamily="34" charset="0"/>
              </a:rPr>
              <a:t>hebben</a:t>
            </a:r>
            <a:r>
              <a:rPr lang="en-US" altLang="nl-NL" sz="1000" dirty="0">
                <a:latin typeface="Arial" panose="020B0604020202020204" pitchFamily="34" charset="0"/>
              </a:rPr>
              <a:t> </a:t>
            </a:r>
            <a:r>
              <a:rPr lang="en-US" altLang="nl-NL" sz="1000" dirty="0" err="1">
                <a:latin typeface="Arial" panose="020B0604020202020204" pitchFamily="34" charset="0"/>
              </a:rPr>
              <a:t>mensen</a:t>
            </a:r>
            <a:r>
              <a:rPr lang="en-US" altLang="nl-NL" sz="1000" dirty="0">
                <a:latin typeface="Arial" panose="020B0604020202020204" pitchFamily="34" charset="0"/>
              </a:rPr>
              <a:t> met </a:t>
            </a:r>
            <a:r>
              <a:rPr lang="en-US" altLang="nl-NL" sz="1000" dirty="0" err="1">
                <a:latin typeface="Arial" panose="020B0604020202020204" pitchFamily="34" charset="0"/>
              </a:rPr>
              <a:t>kleinere</a:t>
            </a:r>
            <a:r>
              <a:rPr lang="en-US" altLang="nl-NL" sz="1000" dirty="0">
                <a:latin typeface="Arial" panose="020B0604020202020204" pitchFamily="34" charset="0"/>
              </a:rPr>
              <a:t> en </a:t>
            </a:r>
            <a:r>
              <a:rPr lang="en-US" altLang="nl-NL" sz="1000" dirty="0" err="1">
                <a:latin typeface="Arial" panose="020B0604020202020204" pitchFamily="34" charset="0"/>
              </a:rPr>
              <a:t>meer</a:t>
            </a:r>
            <a:r>
              <a:rPr lang="en-US" altLang="nl-NL" sz="1000" dirty="0">
                <a:latin typeface="Arial" panose="020B0604020202020204" pitchFamily="34" charset="0"/>
              </a:rPr>
              <a:t> </a:t>
            </a:r>
            <a:r>
              <a:rPr lang="en-US" altLang="nl-NL" sz="1000" dirty="0" err="1">
                <a:latin typeface="Arial" panose="020B0604020202020204" pitchFamily="34" charset="0"/>
              </a:rPr>
              <a:t>efficientere</a:t>
            </a:r>
            <a:r>
              <a:rPr lang="en-US" altLang="nl-NL" sz="1000" dirty="0">
                <a:latin typeface="Arial" panose="020B0604020202020204" pitchFamily="34" charset="0"/>
              </a:rPr>
              <a:t> </a:t>
            </a:r>
            <a:r>
              <a:rPr lang="en-US" altLang="nl-NL" sz="1000" dirty="0" err="1">
                <a:latin typeface="Arial" panose="020B0604020202020204" pitchFamily="34" charset="0"/>
              </a:rPr>
              <a:t>hersenen</a:t>
            </a:r>
            <a:r>
              <a:rPr lang="en-US" altLang="nl-NL" sz="1000" dirty="0">
                <a:latin typeface="Arial" panose="020B0604020202020204" pitchFamily="34" charset="0"/>
              </a:rPr>
              <a:t> </a:t>
            </a:r>
            <a:r>
              <a:rPr lang="en-US" altLang="nl-NL" sz="1000" dirty="0" err="1">
                <a:latin typeface="Arial" panose="020B0604020202020204" pitchFamily="34" charset="0"/>
              </a:rPr>
              <a:t>een</a:t>
            </a:r>
            <a:r>
              <a:rPr lang="en-US" altLang="nl-NL" sz="1000" dirty="0">
                <a:latin typeface="Arial" panose="020B0604020202020204" pitchFamily="34" charset="0"/>
              </a:rPr>
              <a:t> </a:t>
            </a:r>
            <a:r>
              <a:rPr lang="en-US" altLang="nl-NL" sz="1000" dirty="0" err="1">
                <a:latin typeface="Arial" panose="020B0604020202020204" pitchFamily="34" charset="0"/>
              </a:rPr>
              <a:t>evolutionair</a:t>
            </a:r>
            <a:r>
              <a:rPr lang="en-US" altLang="nl-NL" sz="1000" dirty="0">
                <a:latin typeface="Arial" panose="020B0604020202020204" pitchFamily="34" charset="0"/>
              </a:rPr>
              <a:t> </a:t>
            </a:r>
            <a:r>
              <a:rPr lang="en-US" altLang="nl-NL" sz="1000" dirty="0" err="1">
                <a:latin typeface="Arial" panose="020B0604020202020204" pitchFamily="34" charset="0"/>
              </a:rPr>
              <a:t>voordeel</a:t>
            </a:r>
            <a:r>
              <a:rPr lang="en-US" altLang="nl-NL" sz="1000" dirty="0">
                <a:latin typeface="Arial" panose="020B0604020202020204" pitchFamily="34" charset="0"/>
              </a:rPr>
              <a:t> </a:t>
            </a:r>
            <a:r>
              <a:rPr lang="en-US" altLang="nl-NL" sz="1000" dirty="0">
                <a:latin typeface="Arial" panose="020B0604020202020204" pitchFamily="34" charset="0"/>
                <a:sym typeface="Wingdings" panose="05000000000000000000" pitchFamily="2" charset="2"/>
              </a:rPr>
              <a:t> </a:t>
            </a:r>
            <a:r>
              <a:rPr lang="en-US" altLang="nl-NL" sz="1000" dirty="0" err="1">
                <a:latin typeface="Arial" panose="020B0604020202020204" pitchFamily="34" charset="0"/>
                <a:sym typeface="Wingdings" panose="05000000000000000000" pitchFamily="2" charset="2"/>
              </a:rPr>
              <a:t>natuurlijke</a:t>
            </a:r>
            <a:r>
              <a:rPr lang="en-US" altLang="nl-NL" sz="1000" dirty="0">
                <a:latin typeface="Arial" panose="020B0604020202020204" pitchFamily="34" charset="0"/>
                <a:sym typeface="Wingdings" panose="05000000000000000000" pitchFamily="2" charset="2"/>
              </a:rPr>
              <a:t> </a:t>
            </a:r>
            <a:r>
              <a:rPr lang="en-US" altLang="nl-NL" sz="1000" dirty="0" err="1">
                <a:latin typeface="Arial" panose="020B0604020202020204" pitchFamily="34" charset="0"/>
                <a:sym typeface="Wingdings" panose="05000000000000000000" pitchFamily="2" charset="2"/>
              </a:rPr>
              <a:t>selectie</a:t>
            </a:r>
            <a:r>
              <a:rPr lang="en-US" altLang="nl-NL" sz="1000" dirty="0">
                <a:latin typeface="Arial" panose="020B0604020202020204" pitchFamily="34" charset="0"/>
                <a:sym typeface="Wingdings" panose="05000000000000000000" pitchFamily="2" charset="2"/>
              </a:rPr>
              <a:t> en </a:t>
            </a:r>
            <a:r>
              <a:rPr lang="en-US" altLang="nl-NL" sz="1000" dirty="0" err="1">
                <a:latin typeface="Arial" panose="020B0604020202020204" pitchFamily="34" charset="0"/>
                <a:sym typeface="Wingdings" panose="05000000000000000000" pitchFamily="2" charset="2"/>
              </a:rPr>
              <a:t>eliminatie</a:t>
            </a:r>
            <a:r>
              <a:rPr lang="en-US" altLang="nl-NL" sz="1000" dirty="0">
                <a:latin typeface="Arial" panose="020B0604020202020204" pitchFamily="34" charset="0"/>
                <a:sym typeface="Wingdings" panose="05000000000000000000" pitchFamily="2" charset="2"/>
              </a:rPr>
              <a:t> </a:t>
            </a:r>
            <a:r>
              <a:rPr lang="en-US" altLang="nl-NL" sz="1000" dirty="0" err="1">
                <a:latin typeface="Arial" panose="020B0604020202020204" pitchFamily="34" charset="0"/>
                <a:sym typeface="Wingdings" panose="05000000000000000000" pitchFamily="2" charset="2"/>
              </a:rPr>
              <a:t>inefficiente</a:t>
            </a:r>
            <a:r>
              <a:rPr lang="en-US" altLang="nl-NL" sz="1000" dirty="0">
                <a:latin typeface="Arial" panose="020B0604020202020204" pitchFamily="34" charset="0"/>
                <a:sym typeface="Wingdings" panose="05000000000000000000" pitchFamily="2" charset="2"/>
              </a:rPr>
              <a:t> </a:t>
            </a:r>
            <a:r>
              <a:rPr lang="en-US" altLang="nl-NL" sz="1000" dirty="0" err="1">
                <a:latin typeface="Arial" panose="020B0604020202020204" pitchFamily="34" charset="0"/>
                <a:sym typeface="Wingdings" panose="05000000000000000000" pitchFamily="2" charset="2"/>
              </a:rPr>
              <a:t>hersenen</a:t>
            </a:r>
            <a:r>
              <a:rPr lang="en-US" altLang="nl-NL" sz="1000" dirty="0">
                <a:latin typeface="Arial" panose="020B0604020202020204" pitchFamily="34" charset="0"/>
              </a:rPr>
              <a:t>. </a:t>
            </a:r>
          </a:p>
          <a:p>
            <a:pPr eaLnBrk="1" hangingPunct="1">
              <a:spcBef>
                <a:spcPct val="0"/>
              </a:spcBef>
            </a:pPr>
            <a:r>
              <a:rPr lang="en-US" altLang="nl-NL" sz="1000">
                <a:latin typeface="Arial" panose="020B0604020202020204" pitchFamily="34" charset="0"/>
              </a:rPr>
              <a:t>3. Brain imaging: </a:t>
            </a:r>
            <a:r>
              <a:rPr lang="en-US" altLang="nl-NL" sz="1000">
                <a:latin typeface="Arial" panose="020B0604020202020204" pitchFamily="34" charset="0"/>
                <a:hlinkClick r:id="rId4" action="ppaction://hlinkfile" tooltip="Positron emission tomography"/>
              </a:rPr>
              <a:t>positron emission tomography</a:t>
            </a:r>
            <a:r>
              <a:rPr lang="en-US" altLang="nl-NL" sz="1000">
                <a:latin typeface="Arial" panose="020B0604020202020204" pitchFamily="34" charset="0"/>
              </a:rPr>
              <a:t> (PET) en </a:t>
            </a:r>
            <a:r>
              <a:rPr lang="en-US" altLang="nl-NL" sz="1000">
                <a:latin typeface="Arial" panose="020B0604020202020204" pitchFamily="34" charset="0"/>
                <a:hlinkClick r:id="rId5" action="ppaction://hlinkfile" tooltip="Functional magnetic resonance imaging"/>
              </a:rPr>
              <a:t>functional magnetic resonance imaging</a:t>
            </a:r>
            <a:r>
              <a:rPr lang="en-US" altLang="nl-NL" sz="1000">
                <a:latin typeface="Arial" panose="020B0604020202020204" pitchFamily="34" charset="0"/>
              </a:rPr>
              <a:t> (fMRI) laten </a:t>
            </a:r>
            <a:r>
              <a:rPr lang="en-US" altLang="nl-NL" sz="1000" err="1">
                <a:latin typeface="Arial" panose="020B0604020202020204" pitchFamily="34" charset="0"/>
              </a:rPr>
              <a:t>activiteit</a:t>
            </a:r>
            <a:r>
              <a:rPr lang="en-US" altLang="nl-NL" sz="1000">
                <a:latin typeface="Arial" panose="020B0604020202020204" pitchFamily="34" charset="0"/>
              </a:rPr>
              <a:t> van </a:t>
            </a:r>
            <a:r>
              <a:rPr lang="en-US" altLang="nl-NL" sz="1000" err="1">
                <a:latin typeface="Arial" panose="020B0604020202020204" pitchFamily="34" charset="0"/>
              </a:rPr>
              <a:t>levend</a:t>
            </a:r>
            <a:r>
              <a:rPr lang="en-US" altLang="nl-NL" sz="1000">
                <a:latin typeface="Arial" panose="020B0604020202020204" pitchFamily="34" charset="0"/>
              </a:rPr>
              <a:t> </a:t>
            </a:r>
            <a:r>
              <a:rPr lang="en-US" altLang="nl-NL" sz="1000" err="1">
                <a:latin typeface="Arial" panose="020B0604020202020204" pitchFamily="34" charset="0"/>
              </a:rPr>
              <a:t>brein</a:t>
            </a:r>
            <a:r>
              <a:rPr lang="en-US" altLang="nl-NL" sz="1000">
                <a:latin typeface="Arial" panose="020B0604020202020204" pitchFamily="34" charset="0"/>
              </a:rPr>
              <a:t> </a:t>
            </a:r>
            <a:r>
              <a:rPr lang="en-US" altLang="nl-NL" sz="1000" err="1">
                <a:latin typeface="Arial" panose="020B0604020202020204" pitchFamily="34" charset="0"/>
              </a:rPr>
              <a:t>zien</a:t>
            </a:r>
            <a:r>
              <a:rPr lang="en-US" altLang="nl-NL" sz="1000">
                <a:latin typeface="Arial" panose="020B0604020202020204" pitchFamily="34" charset="0"/>
              </a:rPr>
              <a:t>. </a:t>
            </a:r>
            <a:r>
              <a:rPr lang="en-US" altLang="nl-NL" sz="1000" err="1">
                <a:latin typeface="Arial" panose="020B0604020202020204" pitchFamily="34" charset="0"/>
              </a:rPr>
              <a:t>zelfs</a:t>
            </a:r>
            <a:r>
              <a:rPr lang="en-US" altLang="nl-NL" sz="1000">
                <a:latin typeface="Arial" panose="020B0604020202020204" pitchFamily="34" charset="0"/>
              </a:rPr>
              <a:t> </a:t>
            </a:r>
            <a:r>
              <a:rPr lang="en-US" altLang="nl-NL" sz="1000" err="1">
                <a:latin typeface="Arial" panose="020B0604020202020204" pitchFamily="34" charset="0"/>
              </a:rPr>
              <a:t>tijdens</a:t>
            </a:r>
            <a:r>
              <a:rPr lang="en-US" altLang="nl-NL" sz="1000">
                <a:latin typeface="Arial" panose="020B0604020202020204" pitchFamily="34" charset="0"/>
              </a:rPr>
              <a:t> het </a:t>
            </a:r>
            <a:r>
              <a:rPr lang="en-US" altLang="nl-NL" sz="1000" err="1">
                <a:latin typeface="Arial" panose="020B0604020202020204" pitchFamily="34" charset="0"/>
              </a:rPr>
              <a:t>slapen</a:t>
            </a:r>
            <a:r>
              <a:rPr lang="en-US" altLang="nl-NL" sz="1000">
                <a:latin typeface="Arial" panose="020B0604020202020204" pitchFamily="34" charset="0"/>
              </a:rPr>
              <a:t> in alle </a:t>
            </a:r>
            <a:r>
              <a:rPr lang="en-US" altLang="nl-NL" sz="1000" err="1">
                <a:latin typeface="Arial" panose="020B0604020202020204" pitchFamily="34" charset="0"/>
              </a:rPr>
              <a:t>hersengebieden</a:t>
            </a:r>
            <a:r>
              <a:rPr lang="en-US" altLang="nl-NL" sz="1000">
                <a:latin typeface="Arial" panose="020B0604020202020204" pitchFamily="34" charset="0"/>
              </a:rPr>
              <a:t> </a:t>
            </a:r>
            <a:r>
              <a:rPr lang="en-US" altLang="nl-NL" sz="1000" err="1">
                <a:latin typeface="Arial" panose="020B0604020202020204" pitchFamily="34" charset="0"/>
              </a:rPr>
              <a:t>enige</a:t>
            </a:r>
            <a:r>
              <a:rPr lang="en-US" altLang="nl-NL" sz="1000">
                <a:latin typeface="Arial" panose="020B0604020202020204" pitchFamily="34" charset="0"/>
              </a:rPr>
              <a:t> </a:t>
            </a:r>
            <a:r>
              <a:rPr lang="en-US" altLang="nl-NL" sz="1000" err="1">
                <a:latin typeface="Arial" panose="020B0604020202020204" pitchFamily="34" charset="0"/>
              </a:rPr>
              <a:t>activiteit</a:t>
            </a:r>
            <a:r>
              <a:rPr lang="en-US" altLang="nl-NL" sz="1000">
                <a:latin typeface="Arial" panose="020B0604020202020204" pitchFamily="34" charset="0"/>
              </a:rPr>
              <a:t> </a:t>
            </a:r>
          </a:p>
          <a:p>
            <a:pPr eaLnBrk="1" hangingPunct="1">
              <a:spcBef>
                <a:spcPct val="0"/>
              </a:spcBef>
            </a:pPr>
            <a:r>
              <a:rPr lang="en-US" altLang="nl-NL">
                <a:latin typeface="Arial" panose="020B0604020202020204" pitchFamily="34" charset="0"/>
              </a:rPr>
              <a:t>4. Localization of function: </a:t>
            </a:r>
            <a:r>
              <a:rPr lang="en-US" altLang="nl-NL" err="1">
                <a:latin typeface="Arial" panose="020B0604020202020204" pitchFamily="34" charset="0"/>
              </a:rPr>
              <a:t>Tientallen</a:t>
            </a:r>
            <a:r>
              <a:rPr lang="en-US" altLang="nl-NL">
                <a:latin typeface="Arial" panose="020B0604020202020204" pitchFamily="34" charset="0"/>
              </a:rPr>
              <a:t> </a:t>
            </a:r>
            <a:r>
              <a:rPr lang="en-US" altLang="nl-NL" err="1">
                <a:latin typeface="Arial" panose="020B0604020202020204" pitchFamily="34" charset="0"/>
              </a:rPr>
              <a:t>jaren</a:t>
            </a:r>
            <a:r>
              <a:rPr lang="en-US" altLang="nl-NL">
                <a:latin typeface="Arial" panose="020B0604020202020204" pitchFamily="34" charset="0"/>
              </a:rPr>
              <a:t> van </a:t>
            </a:r>
            <a:r>
              <a:rPr lang="en-US" altLang="nl-NL" err="1">
                <a:latin typeface="Arial" panose="020B0604020202020204" pitchFamily="34" charset="0"/>
              </a:rPr>
              <a:t>onderzoek</a:t>
            </a:r>
            <a:r>
              <a:rPr lang="en-US" altLang="nl-NL">
                <a:latin typeface="Arial" panose="020B0604020202020204" pitchFamily="34" charset="0"/>
              </a:rPr>
              <a:t> </a:t>
            </a:r>
            <a:r>
              <a:rPr lang="en-US" altLang="nl-NL" err="1">
                <a:latin typeface="Arial" panose="020B0604020202020204" pitchFamily="34" charset="0"/>
              </a:rPr>
              <a:t>hebben</a:t>
            </a:r>
            <a:r>
              <a:rPr lang="en-US" altLang="nl-NL">
                <a:latin typeface="Arial" panose="020B0604020202020204" pitchFamily="34" charset="0"/>
              </a:rPr>
              <a:t> </a:t>
            </a:r>
            <a:r>
              <a:rPr lang="en-US" altLang="nl-NL" err="1">
                <a:latin typeface="Arial" panose="020B0604020202020204" pitchFamily="34" charset="0"/>
              </a:rPr>
              <a:t>aangetoond</a:t>
            </a:r>
            <a:r>
              <a:rPr lang="en-US" altLang="nl-NL">
                <a:latin typeface="Arial" panose="020B0604020202020204" pitchFamily="34" charset="0"/>
              </a:rPr>
              <a:t> </a:t>
            </a:r>
            <a:r>
              <a:rPr lang="en-US" altLang="nl-NL" err="1">
                <a:latin typeface="Arial" panose="020B0604020202020204" pitchFamily="34" charset="0"/>
              </a:rPr>
              <a:t>dat</a:t>
            </a:r>
            <a:r>
              <a:rPr lang="en-US" altLang="nl-NL">
                <a:latin typeface="Arial" panose="020B0604020202020204" pitchFamily="34" charset="0"/>
              </a:rPr>
              <a:t> er </a:t>
            </a:r>
            <a:r>
              <a:rPr lang="en-US" altLang="nl-NL" err="1">
                <a:latin typeface="Arial" panose="020B0604020202020204" pitchFamily="34" charset="0"/>
              </a:rPr>
              <a:t>verschillende</a:t>
            </a:r>
            <a:r>
              <a:rPr lang="en-US" altLang="nl-NL">
                <a:latin typeface="Arial" panose="020B0604020202020204" pitchFamily="34" charset="0"/>
              </a:rPr>
              <a:t> </a:t>
            </a:r>
            <a:r>
              <a:rPr lang="en-US" altLang="nl-NL" err="1">
                <a:latin typeface="Arial" panose="020B0604020202020204" pitchFamily="34" charset="0"/>
              </a:rPr>
              <a:t>hersengebieden</a:t>
            </a:r>
            <a:r>
              <a:rPr lang="en-US" altLang="nl-NL">
                <a:latin typeface="Arial" panose="020B0604020202020204" pitchFamily="34" charset="0"/>
              </a:rPr>
              <a:t> </a:t>
            </a:r>
            <a:r>
              <a:rPr lang="en-US" altLang="nl-NL" err="1">
                <a:latin typeface="Arial" panose="020B0604020202020204" pitchFamily="34" charset="0"/>
              </a:rPr>
              <a:t>bestaan</a:t>
            </a:r>
            <a:r>
              <a:rPr lang="en-US" altLang="nl-NL">
                <a:latin typeface="Arial" panose="020B0604020202020204" pitchFamily="34" charset="0"/>
              </a:rPr>
              <a:t> met </a:t>
            </a:r>
            <a:r>
              <a:rPr lang="en-US" altLang="nl-NL" err="1">
                <a:latin typeface="Arial" panose="020B0604020202020204" pitchFamily="34" charset="0"/>
              </a:rPr>
              <a:t>specifieke</a:t>
            </a:r>
            <a:r>
              <a:rPr lang="en-US" altLang="nl-NL">
                <a:latin typeface="Arial" panose="020B0604020202020204" pitchFamily="34" charset="0"/>
              </a:rPr>
              <a:t> </a:t>
            </a:r>
            <a:r>
              <a:rPr lang="en-US" altLang="nl-NL" err="1">
                <a:latin typeface="Arial" panose="020B0604020202020204" pitchFamily="34" charset="0"/>
              </a:rPr>
              <a:t>functies</a:t>
            </a:r>
            <a:r>
              <a:rPr lang="en-US" altLang="nl-NL">
                <a:latin typeface="Arial" panose="020B0604020202020204" pitchFamily="34" charset="0"/>
              </a:rPr>
              <a:t>, en tot nu toe </a:t>
            </a:r>
            <a:r>
              <a:rPr lang="en-US" altLang="nl-NL" err="1">
                <a:latin typeface="Arial" panose="020B0604020202020204" pitchFamily="34" charset="0"/>
              </a:rPr>
              <a:t>zijn</a:t>
            </a:r>
            <a:r>
              <a:rPr lang="en-US" altLang="nl-NL">
                <a:latin typeface="Arial" panose="020B0604020202020204" pitchFamily="34" charset="0"/>
              </a:rPr>
              <a:t> er </a:t>
            </a:r>
            <a:r>
              <a:rPr lang="en-US" altLang="nl-NL" err="1">
                <a:latin typeface="Arial" panose="020B0604020202020204" pitchFamily="34" charset="0"/>
              </a:rPr>
              <a:t>geen</a:t>
            </a:r>
            <a:r>
              <a:rPr lang="en-US" altLang="nl-NL">
                <a:latin typeface="Arial" panose="020B0604020202020204" pitchFamily="34" charset="0"/>
              </a:rPr>
              <a:t> </a:t>
            </a:r>
            <a:r>
              <a:rPr lang="en-US" altLang="nl-NL" err="1">
                <a:latin typeface="Arial" panose="020B0604020202020204" pitchFamily="34" charset="0"/>
              </a:rPr>
              <a:t>gebieden</a:t>
            </a:r>
            <a:r>
              <a:rPr lang="en-US" altLang="nl-NL">
                <a:latin typeface="Arial" panose="020B0604020202020204" pitchFamily="34" charset="0"/>
              </a:rPr>
              <a:t> </a:t>
            </a:r>
            <a:r>
              <a:rPr lang="en-US" altLang="nl-NL" err="1">
                <a:latin typeface="Arial" panose="020B0604020202020204" pitchFamily="34" charset="0"/>
              </a:rPr>
              <a:t>zonder</a:t>
            </a:r>
            <a:r>
              <a:rPr lang="en-US" altLang="nl-NL">
                <a:latin typeface="Arial" panose="020B0604020202020204" pitchFamily="34" charset="0"/>
              </a:rPr>
              <a:t> </a:t>
            </a:r>
            <a:r>
              <a:rPr lang="en-US" altLang="nl-NL" err="1">
                <a:latin typeface="Arial" panose="020B0604020202020204" pitchFamily="34" charset="0"/>
              </a:rPr>
              <a:t>functie</a:t>
            </a:r>
            <a:r>
              <a:rPr lang="en-US" altLang="nl-NL">
                <a:latin typeface="Arial" panose="020B0604020202020204" pitchFamily="34" charset="0"/>
              </a:rPr>
              <a:t>. </a:t>
            </a:r>
          </a:p>
          <a:p>
            <a:pPr eaLnBrk="1" hangingPunct="1">
              <a:spcBef>
                <a:spcPct val="0"/>
              </a:spcBef>
            </a:pPr>
            <a:r>
              <a:rPr lang="en-US" altLang="nl-NL">
                <a:latin typeface="Arial" panose="020B0604020202020204" pitchFamily="34" charset="0"/>
              </a:rPr>
              <a:t>5. Microstructural analysis: In the </a:t>
            </a:r>
            <a:r>
              <a:rPr lang="en-US" altLang="nl-NL">
                <a:latin typeface="Arial" panose="020B0604020202020204" pitchFamily="34" charset="0"/>
                <a:hlinkClick r:id="rId6" action="ppaction://hlinkfile" tooltip="Single-unit recording"/>
              </a:rPr>
              <a:t>single-unit recording</a:t>
            </a:r>
            <a:r>
              <a:rPr lang="en-US" altLang="nl-NL">
                <a:latin typeface="Arial" panose="020B0604020202020204" pitchFamily="34" charset="0"/>
              </a:rPr>
              <a:t> technique, researchers insert a tiny electrode into the brain to monitor the activity of a single cell. </a:t>
            </a:r>
            <a:r>
              <a:rPr lang="en-US" altLang="nl-NL" err="1">
                <a:latin typeface="Arial" panose="020B0604020202020204" pitchFamily="34" charset="0"/>
              </a:rPr>
              <a:t>Als</a:t>
            </a:r>
            <a:r>
              <a:rPr lang="en-US" altLang="nl-NL">
                <a:latin typeface="Arial" panose="020B0604020202020204" pitchFamily="34" charset="0"/>
              </a:rPr>
              <a:t> 90% </a:t>
            </a:r>
            <a:r>
              <a:rPr lang="en-US" altLang="nl-NL" err="1">
                <a:latin typeface="Arial" panose="020B0604020202020204" pitchFamily="34" charset="0"/>
              </a:rPr>
              <a:t>vd</a:t>
            </a:r>
            <a:r>
              <a:rPr lang="en-US" altLang="nl-NL">
                <a:latin typeface="Arial" panose="020B0604020202020204" pitchFamily="34" charset="0"/>
              </a:rPr>
              <a:t> </a:t>
            </a:r>
            <a:r>
              <a:rPr lang="en-US" altLang="nl-NL" err="1">
                <a:latin typeface="Arial" panose="020B0604020202020204" pitchFamily="34" charset="0"/>
              </a:rPr>
              <a:t>cellen</a:t>
            </a:r>
            <a:r>
              <a:rPr lang="en-US" altLang="nl-NL">
                <a:latin typeface="Arial" panose="020B0604020202020204" pitchFamily="34" charset="0"/>
              </a:rPr>
              <a:t> </a:t>
            </a:r>
            <a:r>
              <a:rPr lang="en-US" altLang="nl-NL" err="1">
                <a:latin typeface="Arial" panose="020B0604020202020204" pitchFamily="34" charset="0"/>
              </a:rPr>
              <a:t>niet</a:t>
            </a:r>
            <a:r>
              <a:rPr lang="en-US" altLang="nl-NL">
                <a:latin typeface="Arial" panose="020B0604020202020204" pitchFamily="34" charset="0"/>
              </a:rPr>
              <a:t> </a:t>
            </a:r>
            <a:r>
              <a:rPr lang="en-US" altLang="nl-NL" err="1">
                <a:latin typeface="Arial" panose="020B0604020202020204" pitchFamily="34" charset="0"/>
              </a:rPr>
              <a:t>werd</a:t>
            </a:r>
            <a:r>
              <a:rPr lang="en-US" altLang="nl-NL">
                <a:latin typeface="Arial" panose="020B0604020202020204" pitchFamily="34" charset="0"/>
              </a:rPr>
              <a:t> </a:t>
            </a:r>
            <a:r>
              <a:rPr lang="en-US" altLang="nl-NL" err="1">
                <a:latin typeface="Arial" panose="020B0604020202020204" pitchFamily="34" charset="0"/>
              </a:rPr>
              <a:t>gebruikt</a:t>
            </a:r>
            <a:r>
              <a:rPr lang="en-US" altLang="nl-NL">
                <a:latin typeface="Arial" panose="020B0604020202020204" pitchFamily="34" charset="0"/>
              </a:rPr>
              <a:t>, dan had </a:t>
            </a:r>
            <a:r>
              <a:rPr lang="en-US" altLang="nl-NL" err="1">
                <a:latin typeface="Arial" panose="020B0604020202020204" pitchFamily="34" charset="0"/>
              </a:rPr>
              <a:t>deze</a:t>
            </a:r>
            <a:r>
              <a:rPr lang="en-US" altLang="nl-NL">
                <a:latin typeface="Arial" panose="020B0604020202020204" pitchFamily="34" charset="0"/>
              </a:rPr>
              <a:t> </a:t>
            </a:r>
            <a:r>
              <a:rPr lang="en-US" altLang="nl-NL" err="1">
                <a:latin typeface="Arial" panose="020B0604020202020204" pitchFamily="34" charset="0"/>
              </a:rPr>
              <a:t>techniek</a:t>
            </a:r>
            <a:r>
              <a:rPr lang="en-US" altLang="nl-NL">
                <a:latin typeface="Arial" panose="020B0604020202020204" pitchFamily="34" charset="0"/>
              </a:rPr>
              <a:t> </a:t>
            </a:r>
            <a:r>
              <a:rPr lang="en-US" altLang="nl-NL" err="1">
                <a:latin typeface="Arial" panose="020B0604020202020204" pitchFamily="34" charset="0"/>
              </a:rPr>
              <a:t>dit</a:t>
            </a:r>
            <a:r>
              <a:rPr lang="en-US" altLang="nl-NL">
                <a:latin typeface="Arial" panose="020B0604020202020204" pitchFamily="34" charset="0"/>
              </a:rPr>
              <a:t> laten </a:t>
            </a:r>
            <a:r>
              <a:rPr lang="en-US" altLang="nl-NL" err="1">
                <a:latin typeface="Arial" panose="020B0604020202020204" pitchFamily="34" charset="0"/>
              </a:rPr>
              <a:t>zien</a:t>
            </a:r>
            <a:r>
              <a:rPr lang="en-US" altLang="nl-NL">
                <a:latin typeface="Arial" panose="020B0604020202020204" pitchFamily="34" charset="0"/>
              </a:rPr>
              <a:t>. </a:t>
            </a:r>
          </a:p>
          <a:p>
            <a:pPr eaLnBrk="1" hangingPunct="1">
              <a:spcBef>
                <a:spcPct val="0"/>
              </a:spcBef>
            </a:pPr>
            <a:r>
              <a:rPr lang="en-US" altLang="nl-NL">
                <a:latin typeface="Arial" panose="020B0604020202020204" pitchFamily="34" charset="0"/>
              </a:rPr>
              <a:t>6. Neural disease: Brain cells that are not used have a tendency to degenerate. Hence if 90% of the brain were inactive, </a:t>
            </a:r>
            <a:r>
              <a:rPr lang="en-US" altLang="nl-NL">
                <a:latin typeface="Arial" panose="020B0604020202020204" pitchFamily="34" charset="0"/>
                <a:hlinkClick r:id="rId7" action="ppaction://hlinkfile" tooltip="Autopsy"/>
              </a:rPr>
              <a:t>autopsy</a:t>
            </a:r>
            <a:r>
              <a:rPr lang="en-US" altLang="nl-NL">
                <a:latin typeface="Arial" panose="020B0604020202020204" pitchFamily="34" charset="0"/>
              </a:rPr>
              <a:t> of adult brains would reveal large-scale degeneration.</a:t>
            </a:r>
          </a:p>
          <a:p>
            <a:pPr eaLnBrk="1" hangingPunct="1">
              <a:spcBef>
                <a:spcPct val="0"/>
              </a:spcBef>
            </a:pPr>
            <a:r>
              <a:rPr lang="en-US" altLang="nl-NL">
                <a:latin typeface="Arial" panose="020B0604020202020204" pitchFamily="34" charset="0"/>
              </a:rPr>
              <a:t>7. </a:t>
            </a:r>
            <a:r>
              <a:rPr lang="en-US" altLang="nl-NL" err="1">
                <a:latin typeface="Arial" panose="020B0604020202020204" pitchFamily="34" charset="0"/>
              </a:rPr>
              <a:t>Nog</a:t>
            </a:r>
            <a:r>
              <a:rPr lang="en-US" altLang="nl-NL">
                <a:latin typeface="Arial" panose="020B0604020202020204" pitchFamily="34" charset="0"/>
              </a:rPr>
              <a:t>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evolutionair</a:t>
            </a:r>
            <a:r>
              <a:rPr lang="en-US" altLang="nl-NL">
                <a:latin typeface="Arial" panose="020B0604020202020204" pitchFamily="34" charset="0"/>
              </a:rPr>
              <a:t> argument: </a:t>
            </a:r>
            <a:r>
              <a:rPr lang="en-US" altLang="nl-NL" err="1">
                <a:latin typeface="Arial" panose="020B0604020202020204" pitchFamily="34" charset="0"/>
              </a:rPr>
              <a:t>mensen</a:t>
            </a:r>
            <a:r>
              <a:rPr lang="en-US" altLang="nl-NL">
                <a:latin typeface="Arial" panose="020B0604020202020204" pitchFamily="34" charset="0"/>
              </a:rPr>
              <a:t> </a:t>
            </a:r>
            <a:r>
              <a:rPr lang="en-US" altLang="nl-NL" err="1">
                <a:latin typeface="Arial" panose="020B0604020202020204" pitchFamily="34" charset="0"/>
              </a:rPr>
              <a:t>hebben</a:t>
            </a:r>
            <a:r>
              <a:rPr lang="en-US" altLang="nl-NL">
                <a:latin typeface="Arial" panose="020B0604020202020204" pitchFamily="34" charset="0"/>
              </a:rPr>
              <a:t> door </a:t>
            </a:r>
            <a:r>
              <a:rPr lang="en-US" altLang="nl-NL" err="1">
                <a:latin typeface="Arial" panose="020B0604020202020204" pitchFamily="34" charset="0"/>
              </a:rPr>
              <a:t>hun</a:t>
            </a:r>
            <a:r>
              <a:rPr lang="en-US" altLang="nl-NL">
                <a:latin typeface="Arial" panose="020B0604020202020204" pitchFamily="34" charset="0"/>
              </a:rPr>
              <a:t> </a:t>
            </a:r>
            <a:r>
              <a:rPr lang="en-US" altLang="nl-NL" err="1">
                <a:latin typeface="Arial" panose="020B0604020202020204" pitchFamily="34" charset="0"/>
              </a:rPr>
              <a:t>grote</a:t>
            </a:r>
            <a:r>
              <a:rPr lang="en-US" altLang="nl-NL">
                <a:latin typeface="Arial" panose="020B0604020202020204" pitchFamily="34" charset="0"/>
              </a:rPr>
              <a:t> </a:t>
            </a:r>
            <a:r>
              <a:rPr lang="en-US" altLang="nl-NL" err="1">
                <a:latin typeface="Arial" panose="020B0604020202020204" pitchFamily="34" charset="0"/>
              </a:rPr>
              <a:t>hoofd</a:t>
            </a:r>
            <a:r>
              <a:rPr lang="en-US" altLang="nl-NL">
                <a:latin typeface="Arial" panose="020B0604020202020204" pitchFamily="34" charset="0"/>
              </a:rPr>
              <a:t>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hoger</a:t>
            </a:r>
            <a:r>
              <a:rPr lang="en-US" altLang="nl-NL">
                <a:latin typeface="Arial" panose="020B0604020202020204" pitchFamily="34" charset="0"/>
              </a:rPr>
              <a:t> </a:t>
            </a:r>
            <a:r>
              <a:rPr lang="en-US" altLang="nl-NL" err="1">
                <a:latin typeface="Arial" panose="020B0604020202020204" pitchFamily="34" charset="0"/>
              </a:rPr>
              <a:t>risico</a:t>
            </a:r>
            <a:r>
              <a:rPr lang="en-US" altLang="nl-NL">
                <a:latin typeface="Arial" panose="020B0604020202020204" pitchFamily="34" charset="0"/>
              </a:rPr>
              <a:t> om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overlijden</a:t>
            </a:r>
            <a:r>
              <a:rPr lang="en-US" altLang="nl-NL">
                <a:latin typeface="Arial" panose="020B0604020202020204" pitchFamily="34" charset="0"/>
              </a:rPr>
              <a:t> </a:t>
            </a:r>
            <a:r>
              <a:rPr lang="en-US" altLang="nl-NL" err="1">
                <a:latin typeface="Arial" panose="020B0604020202020204" pitchFamily="34" charset="0"/>
              </a:rPr>
              <a:t>bij</a:t>
            </a:r>
            <a:r>
              <a:rPr lang="en-US" altLang="nl-NL">
                <a:latin typeface="Arial" panose="020B0604020202020204" pitchFamily="34" charset="0"/>
              </a:rPr>
              <a:t> de </a:t>
            </a:r>
            <a:r>
              <a:rPr lang="en-US" altLang="nl-NL" err="1">
                <a:latin typeface="Arial" panose="020B0604020202020204" pitchFamily="34" charset="0"/>
              </a:rPr>
              <a:t>geboorte</a:t>
            </a:r>
            <a:r>
              <a:rPr lang="en-US" altLang="nl-NL">
                <a:latin typeface="Arial" panose="020B0604020202020204" pitchFamily="34" charset="0"/>
              </a:rPr>
              <a:t> </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sterke</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selectie</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druk</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tegen</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groot</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hoofd</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als</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alleen</a:t>
            </a:r>
            <a:r>
              <a:rPr lang="en-US" altLang="nl-NL">
                <a:latin typeface="Arial" panose="020B0604020202020204" pitchFamily="34" charset="0"/>
                <a:sym typeface="Wingdings" panose="05000000000000000000" pitchFamily="2" charset="2"/>
              </a:rPr>
              <a:t> maar 10% </a:t>
            </a:r>
            <a:r>
              <a:rPr lang="en-US" altLang="nl-NL" err="1">
                <a:latin typeface="Arial" panose="020B0604020202020204" pitchFamily="34" charset="0"/>
                <a:sym typeface="Wingdings" panose="05000000000000000000" pitchFamily="2" charset="2"/>
              </a:rPr>
              <a:t>wordt</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gebruikt</a:t>
            </a:r>
            <a:r>
              <a:rPr lang="en-US" altLang="nl-NL">
                <a:latin typeface="Arial" panose="020B0604020202020204" pitchFamily="34" charset="0"/>
              </a:rPr>
              <a:t>.</a:t>
            </a:r>
          </a:p>
          <a:p>
            <a:endParaRPr lang="nl-NL" altLang="nl-NL">
              <a:latin typeface="Arial" panose="020B0604020202020204" pitchFamily="34" charset="0"/>
            </a:endParaRPr>
          </a:p>
        </p:txBody>
      </p:sp>
      <p:sp>
        <p:nvSpPr>
          <p:cNvPr id="63492" name="Tijdelijke aanduiding voor dianummer 3">
            <a:extLst>
              <a:ext uri="{FF2B5EF4-FFF2-40B4-BE49-F238E27FC236}">
                <a16:creationId xmlns:a16="http://schemas.microsoft.com/office/drawing/2014/main" id="{1B035AF2-9E79-4D73-8BE0-99BA5BD934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DBD1DC-BFEF-4A64-A2FC-00262E306ED1}" type="slidenum">
              <a:rPr lang="nl-NL" altLang="nl-NL" smtClean="0"/>
              <a:pPr/>
              <a:t>33</a:t>
            </a:fld>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a:extLst>
              <a:ext uri="{FF2B5EF4-FFF2-40B4-BE49-F238E27FC236}">
                <a16:creationId xmlns:a16="http://schemas.microsoft.com/office/drawing/2014/main" id="{BC9A6227-5224-4463-9599-F6A3A6A77BAD}"/>
              </a:ext>
            </a:extLst>
          </p:cNvPr>
          <p:cNvSpPr>
            <a:spLocks noGrp="1" noRot="1" noChangeAspect="1" noChangeArrowheads="1" noTextEdit="1"/>
          </p:cNvSpPr>
          <p:nvPr>
            <p:ph type="sldImg"/>
          </p:nvPr>
        </p:nvSpPr>
        <p:spPr>
          <a:ln/>
        </p:spPr>
      </p:sp>
      <p:sp>
        <p:nvSpPr>
          <p:cNvPr id="65539" name="Tijdelijke aanduiding voor notities 2">
            <a:extLst>
              <a:ext uri="{FF2B5EF4-FFF2-40B4-BE49-F238E27FC236}">
                <a16:creationId xmlns:a16="http://schemas.microsoft.com/office/drawing/2014/main" id="{F4B3196B-BBCF-4FB4-9C3C-16D1BBCE7A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nl-NL" err="1">
                <a:latin typeface="Arial" panose="020B0604020202020204" pitchFamily="34" charset="0"/>
              </a:rPr>
              <a:t>Neurowetenschapper</a:t>
            </a:r>
            <a:r>
              <a:rPr lang="en-US" altLang="nl-NL">
                <a:latin typeface="Arial" panose="020B0604020202020204" pitchFamily="34" charset="0"/>
              </a:rPr>
              <a:t> </a:t>
            </a:r>
            <a:r>
              <a:rPr lang="en-US" altLang="nl-NL">
                <a:latin typeface="Arial" panose="020B0604020202020204" pitchFamily="34" charset="0"/>
                <a:hlinkClick r:id="rId3" action="ppaction://hlinkfile" tooltip="Barry Beyerstein"/>
              </a:rPr>
              <a:t>Barry Beyerstein</a:t>
            </a:r>
            <a:r>
              <a:rPr lang="en-US" altLang="nl-NL">
                <a:latin typeface="Arial" panose="020B0604020202020204" pitchFamily="34" charset="0"/>
              </a:rPr>
              <a:t> </a:t>
            </a:r>
            <a:r>
              <a:rPr lang="en-US" altLang="nl-NL" err="1">
                <a:latin typeface="Arial" panose="020B0604020202020204" pitchFamily="34" charset="0"/>
              </a:rPr>
              <a:t>beschrijft</a:t>
            </a:r>
            <a:r>
              <a:rPr lang="en-US" altLang="nl-NL">
                <a:latin typeface="Arial" panose="020B0604020202020204" pitchFamily="34" charset="0"/>
              </a:rPr>
              <a:t> 7 </a:t>
            </a:r>
            <a:r>
              <a:rPr lang="en-US" altLang="nl-NL" err="1">
                <a:latin typeface="Arial" panose="020B0604020202020204" pitchFamily="34" charset="0"/>
              </a:rPr>
              <a:t>punten</a:t>
            </a:r>
            <a:r>
              <a:rPr lang="en-US" altLang="nl-NL">
                <a:latin typeface="Arial" panose="020B0604020202020204" pitchFamily="34" charset="0"/>
              </a:rPr>
              <a:t> om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bewijzen</a:t>
            </a:r>
            <a:r>
              <a:rPr lang="en-US" altLang="nl-NL">
                <a:latin typeface="Arial" panose="020B0604020202020204" pitchFamily="34" charset="0"/>
              </a:rPr>
              <a:t> </a:t>
            </a:r>
            <a:r>
              <a:rPr lang="en-US" altLang="nl-NL" err="1">
                <a:latin typeface="Arial" panose="020B0604020202020204" pitchFamily="34" charset="0"/>
              </a:rPr>
              <a:t>dat</a:t>
            </a:r>
            <a:r>
              <a:rPr lang="en-US" altLang="nl-NL">
                <a:latin typeface="Arial" panose="020B0604020202020204" pitchFamily="34" charset="0"/>
              </a:rPr>
              <a:t> </a:t>
            </a:r>
            <a:r>
              <a:rPr lang="en-US" altLang="nl-NL" err="1">
                <a:latin typeface="Arial" panose="020B0604020202020204" pitchFamily="34" charset="0"/>
              </a:rPr>
              <a:t>deze</a:t>
            </a:r>
            <a:r>
              <a:rPr lang="en-US" altLang="nl-NL">
                <a:latin typeface="Arial" panose="020B0604020202020204" pitchFamily="34" charset="0"/>
              </a:rPr>
              <a:t> </a:t>
            </a:r>
            <a:r>
              <a:rPr lang="en-US" altLang="nl-NL" err="1">
                <a:latin typeface="Arial" panose="020B0604020202020204" pitchFamily="34" charset="0"/>
              </a:rPr>
              <a:t>stelling</a:t>
            </a:r>
            <a:r>
              <a:rPr lang="en-US" altLang="nl-NL">
                <a:latin typeface="Arial" panose="020B0604020202020204" pitchFamily="34" charset="0"/>
              </a:rPr>
              <a:t> </a:t>
            </a:r>
            <a:r>
              <a:rPr lang="en-US" altLang="nl-NL" err="1">
                <a:latin typeface="Arial" panose="020B0604020202020204" pitchFamily="34" charset="0"/>
              </a:rPr>
              <a:t>niet</a:t>
            </a:r>
            <a:r>
              <a:rPr lang="en-US" altLang="nl-NL">
                <a:latin typeface="Arial" panose="020B0604020202020204" pitchFamily="34" charset="0"/>
              </a:rPr>
              <a:t> </a:t>
            </a:r>
            <a:r>
              <a:rPr lang="en-US" altLang="nl-NL" err="1">
                <a:latin typeface="Arial" panose="020B0604020202020204" pitchFamily="34" charset="0"/>
              </a:rPr>
              <a:t>klopt</a:t>
            </a:r>
            <a:r>
              <a:rPr lang="en-US" altLang="nl-NL">
                <a:latin typeface="Arial" panose="020B0604020202020204" pitchFamily="34" charset="0"/>
              </a:rPr>
              <a:t>:</a:t>
            </a:r>
          </a:p>
          <a:p>
            <a:pPr eaLnBrk="1" hangingPunct="1">
              <a:spcBef>
                <a:spcPct val="0"/>
              </a:spcBef>
            </a:pPr>
            <a:r>
              <a:rPr lang="en-US" altLang="nl-NL">
                <a:latin typeface="Arial" panose="020B0604020202020204" pitchFamily="34" charset="0"/>
              </a:rPr>
              <a:t>1. </a:t>
            </a:r>
            <a:r>
              <a:rPr lang="en-US" altLang="nl-NL" err="1">
                <a:latin typeface="Arial" panose="020B0604020202020204" pitchFamily="34" charset="0"/>
              </a:rPr>
              <a:t>Hersenschade</a:t>
            </a:r>
            <a:r>
              <a:rPr lang="en-US" altLang="nl-NL">
                <a:latin typeface="Arial" panose="020B0604020202020204" pitchFamily="34" charset="0"/>
              </a:rPr>
              <a:t>: </a:t>
            </a:r>
            <a:r>
              <a:rPr lang="en-US" altLang="nl-NL" err="1">
                <a:latin typeface="Arial" panose="020B0604020202020204" pitchFamily="34" charset="0"/>
              </a:rPr>
              <a:t>Als</a:t>
            </a:r>
            <a:r>
              <a:rPr lang="en-US" altLang="nl-NL">
                <a:latin typeface="Arial" panose="020B0604020202020204" pitchFamily="34" charset="0"/>
              </a:rPr>
              <a:t> we 90% </a:t>
            </a:r>
            <a:r>
              <a:rPr lang="en-US" altLang="nl-NL" err="1">
                <a:latin typeface="Arial" panose="020B0604020202020204" pitchFamily="34" charset="0"/>
              </a:rPr>
              <a:t>niet</a:t>
            </a:r>
            <a:r>
              <a:rPr lang="en-US" altLang="nl-NL">
                <a:latin typeface="Arial" panose="020B0604020202020204" pitchFamily="34" charset="0"/>
              </a:rPr>
              <a:t> </a:t>
            </a:r>
            <a:r>
              <a:rPr lang="en-US" altLang="nl-NL" err="1">
                <a:latin typeface="Arial" panose="020B0604020202020204" pitchFamily="34" charset="0"/>
              </a:rPr>
              <a:t>gebruiken</a:t>
            </a:r>
            <a:r>
              <a:rPr lang="en-US" altLang="nl-NL">
                <a:latin typeface="Arial" panose="020B0604020202020204" pitchFamily="34" charset="0"/>
              </a:rPr>
              <a:t>, </a:t>
            </a:r>
            <a:r>
              <a:rPr lang="en-US" altLang="nl-NL" err="1">
                <a:latin typeface="Arial" panose="020B0604020202020204" pitchFamily="34" charset="0"/>
              </a:rPr>
              <a:t>waarom</a:t>
            </a:r>
            <a:r>
              <a:rPr lang="en-US" altLang="nl-NL">
                <a:latin typeface="Arial" panose="020B0604020202020204" pitchFamily="34" charset="0"/>
              </a:rPr>
              <a:t> </a:t>
            </a:r>
            <a:r>
              <a:rPr lang="en-US" altLang="nl-NL" err="1">
                <a:latin typeface="Arial" panose="020B0604020202020204" pitchFamily="34" charset="0"/>
              </a:rPr>
              <a:t>functie</a:t>
            </a:r>
            <a:r>
              <a:rPr lang="en-US" altLang="nl-NL">
                <a:latin typeface="Arial" panose="020B0604020202020204" pitchFamily="34" charset="0"/>
              </a:rPr>
              <a:t> </a:t>
            </a:r>
            <a:r>
              <a:rPr lang="en-US" altLang="nl-NL" err="1">
                <a:latin typeface="Arial" panose="020B0604020202020204" pitchFamily="34" charset="0"/>
              </a:rPr>
              <a:t>verlies</a:t>
            </a:r>
            <a:r>
              <a:rPr lang="en-US" altLang="nl-NL">
                <a:latin typeface="Arial" panose="020B0604020202020204" pitchFamily="34" charset="0"/>
              </a:rPr>
              <a:t> </a:t>
            </a:r>
            <a:r>
              <a:rPr lang="en-US" altLang="nl-NL" err="1">
                <a:latin typeface="Arial" panose="020B0604020202020204" pitchFamily="34" charset="0"/>
              </a:rPr>
              <a:t>bij</a:t>
            </a:r>
            <a:r>
              <a:rPr lang="en-US" altLang="nl-NL">
                <a:latin typeface="Arial" panose="020B0604020202020204" pitchFamily="34" charset="0"/>
              </a:rPr>
              <a:t> </a:t>
            </a:r>
            <a:r>
              <a:rPr lang="en-US" altLang="nl-NL" err="1">
                <a:latin typeface="Arial" panose="020B0604020202020204" pitchFamily="34" charset="0"/>
              </a:rPr>
              <a:t>schade</a:t>
            </a:r>
            <a:r>
              <a:rPr lang="en-US" altLang="nl-NL">
                <a:latin typeface="Arial" panose="020B0604020202020204" pitchFamily="34" charset="0"/>
              </a:rPr>
              <a:t>? Er </a:t>
            </a:r>
            <a:r>
              <a:rPr lang="en-US" altLang="nl-NL" err="1">
                <a:latin typeface="Arial" panose="020B0604020202020204" pitchFamily="34" charset="0"/>
              </a:rPr>
              <a:t>zijn</a:t>
            </a:r>
            <a:r>
              <a:rPr lang="en-US" altLang="nl-NL">
                <a:latin typeface="Arial" panose="020B0604020202020204" pitchFamily="34" charset="0"/>
              </a:rPr>
              <a:t> </a:t>
            </a:r>
            <a:r>
              <a:rPr lang="en-US" altLang="nl-NL" err="1">
                <a:latin typeface="Arial" panose="020B0604020202020204" pitchFamily="34" charset="0"/>
              </a:rPr>
              <a:t>zelfs</a:t>
            </a:r>
            <a:r>
              <a:rPr lang="en-US" altLang="nl-NL">
                <a:latin typeface="Arial" panose="020B0604020202020204" pitchFamily="34" charset="0"/>
              </a:rPr>
              <a:t> </a:t>
            </a:r>
            <a:r>
              <a:rPr lang="en-US" altLang="nl-NL" err="1">
                <a:latin typeface="Arial" panose="020B0604020202020204" pitchFamily="34" charset="0"/>
              </a:rPr>
              <a:t>nauwelijksgebieden</a:t>
            </a:r>
            <a:r>
              <a:rPr lang="en-US" altLang="nl-NL">
                <a:latin typeface="Arial" panose="020B0604020202020204" pitchFamily="34" charset="0"/>
              </a:rPr>
              <a:t> </a:t>
            </a:r>
            <a:r>
              <a:rPr lang="en-US" altLang="nl-NL" err="1">
                <a:latin typeface="Arial" panose="020B0604020202020204" pitchFamily="34" charset="0"/>
              </a:rPr>
              <a:t>waar</a:t>
            </a:r>
            <a:r>
              <a:rPr lang="en-US" altLang="nl-NL">
                <a:latin typeface="Arial" panose="020B0604020202020204" pitchFamily="34" charset="0"/>
              </a:rPr>
              <a:t> </a:t>
            </a:r>
            <a:r>
              <a:rPr lang="en-US" altLang="nl-NL" err="1">
                <a:latin typeface="Arial" panose="020B0604020202020204" pitchFamily="34" charset="0"/>
              </a:rPr>
              <a:t>schade</a:t>
            </a:r>
            <a:r>
              <a:rPr lang="en-US" altLang="nl-NL">
                <a:latin typeface="Arial" panose="020B0604020202020204" pitchFamily="34" charset="0"/>
              </a:rPr>
              <a:t> </a:t>
            </a:r>
            <a:r>
              <a:rPr lang="en-US" altLang="nl-NL" err="1">
                <a:latin typeface="Arial" panose="020B0604020202020204" pitchFamily="34" charset="0"/>
              </a:rPr>
              <a:t>geen</a:t>
            </a:r>
            <a:r>
              <a:rPr lang="en-US" altLang="nl-NL">
                <a:latin typeface="Arial" panose="020B0604020202020204" pitchFamily="34" charset="0"/>
              </a:rPr>
              <a:t> </a:t>
            </a:r>
            <a:r>
              <a:rPr lang="en-US" altLang="nl-NL" err="1">
                <a:latin typeface="Arial" panose="020B0604020202020204" pitchFamily="34" charset="0"/>
              </a:rPr>
              <a:t>effecten</a:t>
            </a:r>
            <a:r>
              <a:rPr lang="en-US" altLang="nl-NL">
                <a:latin typeface="Arial" panose="020B0604020202020204" pitchFamily="34" charset="0"/>
              </a:rPr>
              <a:t> op </a:t>
            </a:r>
            <a:r>
              <a:rPr lang="en-US" altLang="nl-NL" err="1">
                <a:latin typeface="Arial" panose="020B0604020202020204" pitchFamily="34" charset="0"/>
              </a:rPr>
              <a:t>functie</a:t>
            </a:r>
            <a:r>
              <a:rPr lang="en-US" altLang="nl-NL">
                <a:latin typeface="Arial" panose="020B0604020202020204" pitchFamily="34" charset="0"/>
              </a:rPr>
              <a:t> </a:t>
            </a:r>
            <a:r>
              <a:rPr lang="en-US" altLang="nl-NL" err="1">
                <a:latin typeface="Arial" panose="020B0604020202020204" pitchFamily="34" charset="0"/>
              </a:rPr>
              <a:t>heeft</a:t>
            </a:r>
            <a:r>
              <a:rPr lang="en-US" altLang="nl-NL">
                <a:latin typeface="Arial" panose="020B0604020202020204" pitchFamily="34" charset="0"/>
              </a:rPr>
              <a:t>. </a:t>
            </a:r>
          </a:p>
          <a:p>
            <a:pPr eaLnBrk="1" hangingPunct="1">
              <a:spcBef>
                <a:spcPct val="0"/>
              </a:spcBef>
            </a:pPr>
            <a:r>
              <a:rPr lang="en-US" altLang="nl-NL">
                <a:latin typeface="Arial" panose="020B0604020202020204" pitchFamily="34" charset="0"/>
              </a:rPr>
              <a:t>2. </a:t>
            </a:r>
            <a:r>
              <a:rPr lang="en-US" altLang="nl-NL" err="1">
                <a:latin typeface="Arial" panose="020B0604020202020204" pitchFamily="34" charset="0"/>
              </a:rPr>
              <a:t>Evolutie</a:t>
            </a:r>
            <a:r>
              <a:rPr lang="en-US" altLang="nl-NL">
                <a:latin typeface="Arial" panose="020B0604020202020204" pitchFamily="34" charset="0"/>
              </a:rPr>
              <a:t>: Het </a:t>
            </a:r>
            <a:r>
              <a:rPr lang="en-US" altLang="nl-NL" err="1">
                <a:latin typeface="Arial" panose="020B0604020202020204" pitchFamily="34" charset="0"/>
              </a:rPr>
              <a:t>brein</a:t>
            </a:r>
            <a:r>
              <a:rPr lang="en-US" altLang="nl-NL">
                <a:latin typeface="Arial" panose="020B0604020202020204" pitchFamily="34" charset="0"/>
              </a:rPr>
              <a:t> </a:t>
            </a:r>
            <a:r>
              <a:rPr lang="en-US" altLang="nl-NL" err="1">
                <a:latin typeface="Arial" panose="020B0604020202020204" pitchFamily="34" charset="0"/>
              </a:rPr>
              <a:t>gebruikt</a:t>
            </a:r>
            <a:r>
              <a:rPr lang="en-US" altLang="nl-NL">
                <a:latin typeface="Arial" panose="020B0604020202020204" pitchFamily="34" charset="0"/>
              </a:rPr>
              <a:t> </a:t>
            </a:r>
            <a:r>
              <a:rPr lang="en-US" altLang="nl-NL" err="1">
                <a:latin typeface="Arial" panose="020B0604020202020204" pitchFamily="34" charset="0"/>
              </a:rPr>
              <a:t>enorm</a:t>
            </a:r>
            <a:r>
              <a:rPr lang="en-US" altLang="nl-NL">
                <a:latin typeface="Arial" panose="020B0604020202020204" pitchFamily="34" charset="0"/>
              </a:rPr>
              <a:t> </a:t>
            </a:r>
            <a:r>
              <a:rPr lang="en-US" altLang="nl-NL" err="1">
                <a:latin typeface="Arial" panose="020B0604020202020204" pitchFamily="34" charset="0"/>
              </a:rPr>
              <a:t>veel</a:t>
            </a:r>
            <a:r>
              <a:rPr lang="en-US" altLang="nl-NL">
                <a:latin typeface="Arial" panose="020B0604020202020204" pitchFamily="34" charset="0"/>
              </a:rPr>
              <a:t> </a:t>
            </a:r>
            <a:r>
              <a:rPr lang="en-US" altLang="nl-NL" err="1">
                <a:latin typeface="Arial" panose="020B0604020202020204" pitchFamily="34" charset="0"/>
              </a:rPr>
              <a:t>energie</a:t>
            </a:r>
            <a:r>
              <a:rPr lang="en-US" altLang="nl-NL">
                <a:latin typeface="Arial" panose="020B0604020202020204" pitchFamily="34" charset="0"/>
              </a:rPr>
              <a:t> (</a:t>
            </a:r>
            <a:r>
              <a:rPr lang="en-US" altLang="nl-NL" err="1">
                <a:latin typeface="Arial" panose="020B0604020202020204" pitchFamily="34" charset="0"/>
              </a:rPr>
              <a:t>zuurstof</a:t>
            </a:r>
            <a:r>
              <a:rPr lang="en-US" altLang="nl-NL">
                <a:latin typeface="Arial" panose="020B0604020202020204" pitchFamily="34" charset="0"/>
              </a:rPr>
              <a:t> en </a:t>
            </a:r>
            <a:r>
              <a:rPr lang="en-US" altLang="nl-NL" err="1">
                <a:latin typeface="Arial" panose="020B0604020202020204" pitchFamily="34" charset="0"/>
              </a:rPr>
              <a:t>voeding</a:t>
            </a:r>
            <a:r>
              <a:rPr lang="en-US" altLang="nl-NL">
                <a:latin typeface="Arial" panose="020B0604020202020204" pitchFamily="34" charset="0"/>
              </a:rPr>
              <a:t>). Het </a:t>
            </a:r>
            <a:r>
              <a:rPr lang="en-US" altLang="nl-NL" err="1">
                <a:latin typeface="Arial" panose="020B0604020202020204" pitchFamily="34" charset="0"/>
              </a:rPr>
              <a:t>gebruikt</a:t>
            </a:r>
            <a:r>
              <a:rPr lang="en-US" altLang="nl-NL">
                <a:latin typeface="Arial" panose="020B0604020202020204" pitchFamily="34" charset="0"/>
              </a:rPr>
              <a:t> 20% </a:t>
            </a:r>
            <a:r>
              <a:rPr lang="en-US" altLang="nl-NL" err="1">
                <a:latin typeface="Arial" panose="020B0604020202020204" pitchFamily="34" charset="0"/>
              </a:rPr>
              <a:t>vd</a:t>
            </a:r>
            <a:r>
              <a:rPr lang="en-US" altLang="nl-NL">
                <a:latin typeface="Arial" panose="020B0604020202020204" pitchFamily="34" charset="0"/>
              </a:rPr>
              <a:t> </a:t>
            </a:r>
            <a:r>
              <a:rPr lang="en-US" altLang="nl-NL" err="1">
                <a:latin typeface="Arial" panose="020B0604020202020204" pitchFamily="34" charset="0"/>
              </a:rPr>
              <a:t>totale</a:t>
            </a:r>
            <a:r>
              <a:rPr lang="en-US" altLang="nl-NL">
                <a:latin typeface="Arial" panose="020B0604020202020204" pitchFamily="34" charset="0"/>
              </a:rPr>
              <a:t> </a:t>
            </a:r>
            <a:r>
              <a:rPr lang="en-US" altLang="nl-NL" err="1">
                <a:latin typeface="Arial" panose="020B0604020202020204" pitchFamily="34" charset="0"/>
              </a:rPr>
              <a:t>energie</a:t>
            </a:r>
            <a:r>
              <a:rPr lang="en-US" altLang="nl-NL">
                <a:latin typeface="Arial" panose="020B0604020202020204" pitchFamily="34" charset="0"/>
              </a:rPr>
              <a:t> van het </a:t>
            </a:r>
            <a:r>
              <a:rPr lang="en-US" altLang="nl-NL" err="1">
                <a:latin typeface="Arial" panose="020B0604020202020204" pitchFamily="34" charset="0"/>
              </a:rPr>
              <a:t>lichaam</a:t>
            </a:r>
            <a:r>
              <a:rPr lang="en-US" altLang="nl-NL">
                <a:latin typeface="Arial" panose="020B0604020202020204" pitchFamily="34" charset="0"/>
              </a:rPr>
              <a:t>, </a:t>
            </a:r>
            <a:r>
              <a:rPr lang="en-US" altLang="nl-NL" err="1">
                <a:latin typeface="Arial" panose="020B0604020202020204" pitchFamily="34" charset="0"/>
              </a:rPr>
              <a:t>ondanks</a:t>
            </a:r>
            <a:r>
              <a:rPr lang="en-US" altLang="nl-NL">
                <a:latin typeface="Arial" panose="020B0604020202020204" pitchFamily="34" charset="0"/>
              </a:rPr>
              <a:t> </a:t>
            </a:r>
            <a:r>
              <a:rPr lang="en-US" altLang="nl-NL" err="1">
                <a:latin typeface="Arial" panose="020B0604020202020204" pitchFamily="34" charset="0"/>
              </a:rPr>
              <a:t>dat</a:t>
            </a:r>
            <a:r>
              <a:rPr lang="en-US" altLang="nl-NL">
                <a:latin typeface="Arial" panose="020B0604020202020204" pitchFamily="34" charset="0"/>
              </a:rPr>
              <a:t> het maar 2% van het </a:t>
            </a:r>
            <a:r>
              <a:rPr lang="en-US" altLang="nl-NL" err="1">
                <a:latin typeface="Arial" panose="020B0604020202020204" pitchFamily="34" charset="0"/>
              </a:rPr>
              <a:t>totaal</a:t>
            </a:r>
            <a:r>
              <a:rPr lang="en-US" altLang="nl-NL">
                <a:latin typeface="Arial" panose="020B0604020202020204" pitchFamily="34" charset="0"/>
              </a:rPr>
              <a:t> </a:t>
            </a:r>
            <a:r>
              <a:rPr lang="en-US" altLang="nl-NL" err="1">
                <a:latin typeface="Arial" panose="020B0604020202020204" pitchFamily="34" charset="0"/>
              </a:rPr>
              <a:t>lichaamsgewicht</a:t>
            </a:r>
            <a:r>
              <a:rPr lang="en-US" altLang="nl-NL">
                <a:latin typeface="Arial" panose="020B0604020202020204" pitchFamily="34" charset="0"/>
              </a:rPr>
              <a:t> </a:t>
            </a:r>
            <a:r>
              <a:rPr lang="en-US" altLang="nl-NL" err="1">
                <a:latin typeface="Arial" panose="020B0604020202020204" pitchFamily="34" charset="0"/>
              </a:rPr>
              <a:t>bevat</a:t>
            </a:r>
            <a:r>
              <a:rPr lang="en-US" altLang="nl-NL">
                <a:latin typeface="Arial" panose="020B0604020202020204" pitchFamily="34" charset="0"/>
              </a:rPr>
              <a:t>. </a:t>
            </a:r>
            <a:r>
              <a:rPr lang="en-US" altLang="nl-NL" err="1">
                <a:latin typeface="Arial" panose="020B0604020202020204" pitchFamily="34" charset="0"/>
              </a:rPr>
              <a:t>Als</a:t>
            </a:r>
            <a:r>
              <a:rPr lang="en-US" altLang="nl-NL">
                <a:latin typeface="Arial" panose="020B0604020202020204" pitchFamily="34" charset="0"/>
              </a:rPr>
              <a:t> 90% </a:t>
            </a:r>
            <a:r>
              <a:rPr lang="en-US" altLang="nl-NL" err="1">
                <a:latin typeface="Arial" panose="020B0604020202020204" pitchFamily="34" charset="0"/>
              </a:rPr>
              <a:t>niet</a:t>
            </a:r>
            <a:r>
              <a:rPr lang="en-US" altLang="nl-NL">
                <a:latin typeface="Arial" panose="020B0604020202020204" pitchFamily="34" charset="0"/>
              </a:rPr>
              <a:t> </a:t>
            </a:r>
            <a:r>
              <a:rPr lang="en-US" altLang="nl-NL" err="1">
                <a:latin typeface="Arial" panose="020B0604020202020204" pitchFamily="34" charset="0"/>
              </a:rPr>
              <a:t>gebruikt</a:t>
            </a:r>
            <a:r>
              <a:rPr lang="en-US" altLang="nl-NL">
                <a:latin typeface="Arial" panose="020B0604020202020204" pitchFamily="34" charset="0"/>
              </a:rPr>
              <a:t> </a:t>
            </a:r>
            <a:r>
              <a:rPr lang="en-US" altLang="nl-NL" err="1">
                <a:latin typeface="Arial" panose="020B0604020202020204" pitchFamily="34" charset="0"/>
              </a:rPr>
              <a:t>wordt</a:t>
            </a:r>
            <a:r>
              <a:rPr lang="en-US" altLang="nl-NL">
                <a:latin typeface="Arial" panose="020B0604020202020204" pitchFamily="34" charset="0"/>
              </a:rPr>
              <a:t>, dan </a:t>
            </a:r>
            <a:r>
              <a:rPr lang="en-US" altLang="nl-NL" err="1">
                <a:latin typeface="Arial" panose="020B0604020202020204" pitchFamily="34" charset="0"/>
              </a:rPr>
              <a:t>hebben</a:t>
            </a:r>
            <a:r>
              <a:rPr lang="en-US" altLang="nl-NL">
                <a:latin typeface="Arial" panose="020B0604020202020204" pitchFamily="34" charset="0"/>
              </a:rPr>
              <a:t> </a:t>
            </a:r>
            <a:r>
              <a:rPr lang="en-US" altLang="nl-NL" err="1">
                <a:latin typeface="Arial" panose="020B0604020202020204" pitchFamily="34" charset="0"/>
              </a:rPr>
              <a:t>mensen</a:t>
            </a:r>
            <a:r>
              <a:rPr lang="en-US" altLang="nl-NL">
                <a:latin typeface="Arial" panose="020B0604020202020204" pitchFamily="34" charset="0"/>
              </a:rPr>
              <a:t> met </a:t>
            </a:r>
            <a:r>
              <a:rPr lang="en-US" altLang="nl-NL" err="1">
                <a:latin typeface="Arial" panose="020B0604020202020204" pitchFamily="34" charset="0"/>
              </a:rPr>
              <a:t>kleinere</a:t>
            </a:r>
            <a:r>
              <a:rPr lang="en-US" altLang="nl-NL">
                <a:latin typeface="Arial" panose="020B0604020202020204" pitchFamily="34" charset="0"/>
              </a:rPr>
              <a:t> en </a:t>
            </a:r>
            <a:r>
              <a:rPr lang="en-US" altLang="nl-NL" err="1">
                <a:latin typeface="Arial" panose="020B0604020202020204" pitchFamily="34" charset="0"/>
              </a:rPr>
              <a:t>meer</a:t>
            </a:r>
            <a:r>
              <a:rPr lang="en-US" altLang="nl-NL">
                <a:latin typeface="Arial" panose="020B0604020202020204" pitchFamily="34" charset="0"/>
              </a:rPr>
              <a:t> </a:t>
            </a:r>
            <a:r>
              <a:rPr lang="en-US" altLang="nl-NL" err="1">
                <a:latin typeface="Arial" panose="020B0604020202020204" pitchFamily="34" charset="0"/>
              </a:rPr>
              <a:t>efficientere</a:t>
            </a:r>
            <a:r>
              <a:rPr lang="en-US" altLang="nl-NL">
                <a:latin typeface="Arial" panose="020B0604020202020204" pitchFamily="34" charset="0"/>
              </a:rPr>
              <a:t> </a:t>
            </a:r>
            <a:r>
              <a:rPr lang="en-US" altLang="nl-NL" err="1">
                <a:latin typeface="Arial" panose="020B0604020202020204" pitchFamily="34" charset="0"/>
              </a:rPr>
              <a:t>hersenen</a:t>
            </a:r>
            <a:r>
              <a:rPr lang="en-US" altLang="nl-NL">
                <a:latin typeface="Arial" panose="020B0604020202020204" pitchFamily="34" charset="0"/>
              </a:rPr>
              <a:t>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evolutionair</a:t>
            </a:r>
            <a:r>
              <a:rPr lang="en-US" altLang="nl-NL">
                <a:latin typeface="Arial" panose="020B0604020202020204" pitchFamily="34" charset="0"/>
              </a:rPr>
              <a:t> </a:t>
            </a:r>
            <a:r>
              <a:rPr lang="en-US" altLang="nl-NL" err="1">
                <a:latin typeface="Arial" panose="020B0604020202020204" pitchFamily="34" charset="0"/>
              </a:rPr>
              <a:t>voordeel</a:t>
            </a:r>
            <a:r>
              <a:rPr lang="en-US" altLang="nl-NL">
                <a:latin typeface="Arial" panose="020B0604020202020204" pitchFamily="34" charset="0"/>
              </a:rPr>
              <a:t> </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natuurlijke</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selectie</a:t>
            </a:r>
            <a:r>
              <a:rPr lang="en-US" altLang="nl-NL">
                <a:latin typeface="Arial" panose="020B0604020202020204" pitchFamily="34" charset="0"/>
                <a:sym typeface="Wingdings" panose="05000000000000000000" pitchFamily="2" charset="2"/>
              </a:rPr>
              <a:t> en </a:t>
            </a:r>
            <a:r>
              <a:rPr lang="en-US" altLang="nl-NL" err="1">
                <a:latin typeface="Arial" panose="020B0604020202020204" pitchFamily="34" charset="0"/>
                <a:sym typeface="Wingdings" panose="05000000000000000000" pitchFamily="2" charset="2"/>
              </a:rPr>
              <a:t>eliminatie</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inefficiente</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hersenen</a:t>
            </a:r>
            <a:r>
              <a:rPr lang="en-US" altLang="nl-NL">
                <a:latin typeface="Arial" panose="020B0604020202020204" pitchFamily="34" charset="0"/>
              </a:rPr>
              <a:t>. </a:t>
            </a:r>
            <a:r>
              <a:rPr lang="en-US" altLang="nl-NL" err="1">
                <a:latin typeface="Arial" panose="020B0604020202020204" pitchFamily="34" charset="0"/>
              </a:rPr>
              <a:t>Daarnaast</a:t>
            </a:r>
            <a:r>
              <a:rPr lang="en-US" altLang="nl-NL">
                <a:latin typeface="Arial" panose="020B0604020202020204" pitchFamily="34" charset="0"/>
              </a:rPr>
              <a:t> is het </a:t>
            </a:r>
            <a:r>
              <a:rPr lang="en-US" altLang="nl-NL" err="1">
                <a:latin typeface="Arial" panose="020B0604020202020204" pitchFamily="34" charset="0"/>
              </a:rPr>
              <a:t>onwaarschijnlijk</a:t>
            </a:r>
            <a:r>
              <a:rPr lang="en-US" altLang="nl-NL">
                <a:latin typeface="Arial" panose="020B0604020202020204" pitchFamily="34" charset="0"/>
              </a:rPr>
              <a:t> </a:t>
            </a:r>
            <a:r>
              <a:rPr lang="en-US" altLang="nl-NL" err="1">
                <a:latin typeface="Arial" panose="020B0604020202020204" pitchFamily="34" charset="0"/>
              </a:rPr>
              <a:t>dat</a:t>
            </a:r>
            <a:r>
              <a:rPr lang="en-US" altLang="nl-NL">
                <a:latin typeface="Arial" panose="020B0604020202020204" pitchFamily="34" charset="0"/>
              </a:rPr>
              <a:t> </a:t>
            </a:r>
            <a:r>
              <a:rPr lang="en-US" altLang="nl-NL" err="1">
                <a:latin typeface="Arial" panose="020B0604020202020204" pitchFamily="34" charset="0"/>
              </a:rPr>
              <a:t>deze</a:t>
            </a:r>
            <a:r>
              <a:rPr lang="en-US" altLang="nl-NL">
                <a:latin typeface="Arial" panose="020B0604020202020204" pitchFamily="34" charset="0"/>
              </a:rPr>
              <a:t> </a:t>
            </a:r>
            <a:r>
              <a:rPr lang="en-US" altLang="nl-NL" err="1">
                <a:latin typeface="Arial" panose="020B0604020202020204" pitchFamily="34" charset="0"/>
              </a:rPr>
              <a:t>hersenen</a:t>
            </a:r>
            <a:r>
              <a:rPr lang="en-US" altLang="nl-NL">
                <a:latin typeface="Arial" panose="020B0604020202020204" pitchFamily="34" charset="0"/>
              </a:rPr>
              <a:t> </a:t>
            </a:r>
            <a:r>
              <a:rPr lang="en-US" altLang="nl-NL" err="1">
                <a:latin typeface="Arial" panose="020B0604020202020204" pitchFamily="34" charset="0"/>
              </a:rPr>
              <a:t>zich</a:t>
            </a:r>
            <a:r>
              <a:rPr lang="en-US" altLang="nl-NL">
                <a:latin typeface="Arial" panose="020B0604020202020204" pitchFamily="34" charset="0"/>
              </a:rPr>
              <a:t> hoe dan </a:t>
            </a:r>
            <a:r>
              <a:rPr lang="en-US" altLang="nl-NL" err="1">
                <a:latin typeface="Arial" panose="020B0604020202020204" pitchFamily="34" charset="0"/>
              </a:rPr>
              <a:t>ook</a:t>
            </a:r>
            <a:r>
              <a:rPr lang="en-US" altLang="nl-NL">
                <a:latin typeface="Arial" panose="020B0604020202020204" pitchFamily="34" charset="0"/>
              </a:rPr>
              <a:t> </a:t>
            </a:r>
            <a:r>
              <a:rPr lang="en-US" altLang="nl-NL" err="1">
                <a:latin typeface="Arial" panose="020B0604020202020204" pitchFamily="34" charset="0"/>
              </a:rPr>
              <a:t>hebben</a:t>
            </a:r>
            <a:r>
              <a:rPr lang="en-US" altLang="nl-NL">
                <a:latin typeface="Arial" panose="020B0604020202020204" pitchFamily="34" charset="0"/>
              </a:rPr>
              <a:t> </a:t>
            </a:r>
            <a:r>
              <a:rPr lang="en-US" altLang="nl-NL" err="1">
                <a:latin typeface="Arial" panose="020B0604020202020204" pitchFamily="34" charset="0"/>
              </a:rPr>
              <a:t>ontwikkeld</a:t>
            </a:r>
            <a:r>
              <a:rPr lang="en-US" altLang="nl-NL">
                <a:latin typeface="Arial" panose="020B0604020202020204" pitchFamily="34" charset="0"/>
              </a:rPr>
              <a:t>. </a:t>
            </a:r>
          </a:p>
          <a:p>
            <a:pPr eaLnBrk="1" hangingPunct="1">
              <a:spcBef>
                <a:spcPct val="0"/>
              </a:spcBef>
            </a:pPr>
            <a:r>
              <a:rPr lang="en-US" altLang="nl-NL">
                <a:latin typeface="Arial" panose="020B0604020202020204" pitchFamily="34" charset="0"/>
              </a:rPr>
              <a:t>3. Brain imaging: </a:t>
            </a:r>
            <a:r>
              <a:rPr lang="en-US" altLang="nl-NL" err="1">
                <a:latin typeface="Arial" panose="020B0604020202020204" pitchFamily="34" charset="0"/>
              </a:rPr>
              <a:t>Technologien</a:t>
            </a:r>
            <a:r>
              <a:rPr lang="en-US" altLang="nl-NL">
                <a:latin typeface="Arial" panose="020B0604020202020204" pitchFamily="34" charset="0"/>
              </a:rPr>
              <a:t> </a:t>
            </a:r>
            <a:r>
              <a:rPr lang="en-US" altLang="nl-NL" err="1">
                <a:latin typeface="Arial" panose="020B0604020202020204" pitchFamily="34" charset="0"/>
              </a:rPr>
              <a:t>zoals</a:t>
            </a:r>
            <a:r>
              <a:rPr lang="en-US" altLang="nl-NL">
                <a:latin typeface="Arial" panose="020B0604020202020204" pitchFamily="34" charset="0"/>
              </a:rPr>
              <a:t> </a:t>
            </a:r>
            <a:r>
              <a:rPr lang="en-US" altLang="nl-NL">
                <a:latin typeface="Arial" panose="020B0604020202020204" pitchFamily="34" charset="0"/>
                <a:hlinkClick r:id="rId4" action="ppaction://hlinkfile" tooltip="Positron emission tomography"/>
              </a:rPr>
              <a:t>positron emission tomography</a:t>
            </a:r>
            <a:r>
              <a:rPr lang="en-US" altLang="nl-NL">
                <a:latin typeface="Arial" panose="020B0604020202020204" pitchFamily="34" charset="0"/>
              </a:rPr>
              <a:t> (PET) en </a:t>
            </a:r>
            <a:r>
              <a:rPr lang="en-US" altLang="nl-NL">
                <a:latin typeface="Arial" panose="020B0604020202020204" pitchFamily="34" charset="0"/>
                <a:hlinkClick r:id="rId5" action="ppaction://hlinkfile" tooltip="Functional magnetic resonance imaging"/>
              </a:rPr>
              <a:t>functional magnetic resonance imaging</a:t>
            </a:r>
            <a:r>
              <a:rPr lang="en-US" altLang="nl-NL">
                <a:latin typeface="Arial" panose="020B0604020202020204" pitchFamily="34" charset="0"/>
              </a:rPr>
              <a:t> (fMRI) laten </a:t>
            </a:r>
            <a:r>
              <a:rPr lang="en-US" altLang="nl-NL" err="1">
                <a:latin typeface="Arial" panose="020B0604020202020204" pitchFamily="34" charset="0"/>
              </a:rPr>
              <a:t>activiteit</a:t>
            </a:r>
            <a:r>
              <a:rPr lang="en-US" altLang="nl-NL">
                <a:latin typeface="Arial" panose="020B0604020202020204" pitchFamily="34" charset="0"/>
              </a:rPr>
              <a:t> van </a:t>
            </a:r>
            <a:r>
              <a:rPr lang="en-US" altLang="nl-NL" err="1">
                <a:latin typeface="Arial" panose="020B0604020202020204" pitchFamily="34" charset="0"/>
              </a:rPr>
              <a:t>levend</a:t>
            </a:r>
            <a:r>
              <a:rPr lang="en-US" altLang="nl-NL">
                <a:latin typeface="Arial" panose="020B0604020202020204" pitchFamily="34" charset="0"/>
              </a:rPr>
              <a:t> </a:t>
            </a:r>
            <a:r>
              <a:rPr lang="en-US" altLang="nl-NL" err="1">
                <a:latin typeface="Arial" panose="020B0604020202020204" pitchFamily="34" charset="0"/>
              </a:rPr>
              <a:t>brein</a:t>
            </a:r>
            <a:r>
              <a:rPr lang="en-US" altLang="nl-NL">
                <a:latin typeface="Arial" panose="020B0604020202020204" pitchFamily="34" charset="0"/>
              </a:rPr>
              <a:t> </a:t>
            </a:r>
            <a:r>
              <a:rPr lang="en-US" altLang="nl-NL" err="1">
                <a:latin typeface="Arial" panose="020B0604020202020204" pitchFamily="34" charset="0"/>
              </a:rPr>
              <a:t>zien</a:t>
            </a:r>
            <a:r>
              <a:rPr lang="en-US" altLang="nl-NL">
                <a:latin typeface="Arial" panose="020B0604020202020204" pitchFamily="34" charset="0"/>
              </a:rPr>
              <a:t>. </a:t>
            </a:r>
            <a:r>
              <a:rPr lang="en-US" altLang="nl-NL" err="1">
                <a:latin typeface="Arial" panose="020B0604020202020204" pitchFamily="34" charset="0"/>
              </a:rPr>
              <a:t>Hieruit</a:t>
            </a:r>
            <a:r>
              <a:rPr lang="en-US" altLang="nl-NL">
                <a:latin typeface="Arial" panose="020B0604020202020204" pitchFamily="34" charset="0"/>
              </a:rPr>
              <a:t> is </a:t>
            </a:r>
            <a:r>
              <a:rPr lang="en-US" altLang="nl-NL" err="1">
                <a:latin typeface="Arial" panose="020B0604020202020204" pitchFamily="34" charset="0"/>
              </a:rPr>
              <a:t>gebleken</a:t>
            </a:r>
            <a:r>
              <a:rPr lang="en-US" altLang="nl-NL">
                <a:latin typeface="Arial" panose="020B0604020202020204" pitchFamily="34" charset="0"/>
              </a:rPr>
              <a:t> </a:t>
            </a:r>
            <a:r>
              <a:rPr lang="en-US" altLang="nl-NL" err="1">
                <a:latin typeface="Arial" panose="020B0604020202020204" pitchFamily="34" charset="0"/>
              </a:rPr>
              <a:t>dat</a:t>
            </a:r>
            <a:r>
              <a:rPr lang="en-US" altLang="nl-NL">
                <a:latin typeface="Arial" panose="020B0604020202020204" pitchFamily="34" charset="0"/>
              </a:rPr>
              <a:t> </a:t>
            </a:r>
            <a:r>
              <a:rPr lang="en-US" altLang="nl-NL" err="1">
                <a:latin typeface="Arial" panose="020B0604020202020204" pitchFamily="34" charset="0"/>
              </a:rPr>
              <a:t>zelfs</a:t>
            </a:r>
            <a:r>
              <a:rPr lang="en-US" altLang="nl-NL">
                <a:latin typeface="Arial" panose="020B0604020202020204" pitchFamily="34" charset="0"/>
              </a:rPr>
              <a:t> </a:t>
            </a:r>
            <a:r>
              <a:rPr lang="en-US" altLang="nl-NL" err="1">
                <a:latin typeface="Arial" panose="020B0604020202020204" pitchFamily="34" charset="0"/>
              </a:rPr>
              <a:t>tijdens</a:t>
            </a:r>
            <a:r>
              <a:rPr lang="en-US" altLang="nl-NL">
                <a:latin typeface="Arial" panose="020B0604020202020204" pitchFamily="34" charset="0"/>
              </a:rPr>
              <a:t> het </a:t>
            </a:r>
            <a:r>
              <a:rPr lang="en-US" altLang="nl-NL" err="1">
                <a:latin typeface="Arial" panose="020B0604020202020204" pitchFamily="34" charset="0"/>
              </a:rPr>
              <a:t>slapen</a:t>
            </a:r>
            <a:r>
              <a:rPr lang="en-US" altLang="nl-NL">
                <a:latin typeface="Arial" panose="020B0604020202020204" pitchFamily="34" charset="0"/>
              </a:rPr>
              <a:t> in alle </a:t>
            </a:r>
            <a:r>
              <a:rPr lang="en-US" altLang="nl-NL" err="1">
                <a:latin typeface="Arial" panose="020B0604020202020204" pitchFamily="34" charset="0"/>
              </a:rPr>
              <a:t>hersengebieden</a:t>
            </a:r>
            <a:r>
              <a:rPr lang="en-US" altLang="nl-NL">
                <a:latin typeface="Arial" panose="020B0604020202020204" pitchFamily="34" charset="0"/>
              </a:rPr>
              <a:t> </a:t>
            </a:r>
            <a:r>
              <a:rPr lang="en-US" altLang="nl-NL" err="1">
                <a:latin typeface="Arial" panose="020B0604020202020204" pitchFamily="34" charset="0"/>
              </a:rPr>
              <a:t>enige</a:t>
            </a:r>
            <a:r>
              <a:rPr lang="en-US" altLang="nl-NL">
                <a:latin typeface="Arial" panose="020B0604020202020204" pitchFamily="34" charset="0"/>
              </a:rPr>
              <a:t> </a:t>
            </a:r>
            <a:r>
              <a:rPr lang="en-US" altLang="nl-NL" err="1">
                <a:latin typeface="Arial" panose="020B0604020202020204" pitchFamily="34" charset="0"/>
              </a:rPr>
              <a:t>activiteit</a:t>
            </a:r>
            <a:r>
              <a:rPr lang="en-US" altLang="nl-NL">
                <a:latin typeface="Arial" panose="020B0604020202020204" pitchFamily="34" charset="0"/>
              </a:rPr>
              <a:t> was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zien</a:t>
            </a:r>
            <a:r>
              <a:rPr lang="en-US" altLang="nl-NL">
                <a:latin typeface="Arial" panose="020B0604020202020204" pitchFamily="34" charset="0"/>
              </a:rPr>
              <a:t>. </a:t>
            </a:r>
          </a:p>
          <a:p>
            <a:pPr eaLnBrk="1" hangingPunct="1">
              <a:spcBef>
                <a:spcPct val="0"/>
              </a:spcBef>
            </a:pPr>
            <a:r>
              <a:rPr lang="en-US" altLang="nl-NL">
                <a:latin typeface="Arial" panose="020B0604020202020204" pitchFamily="34" charset="0"/>
              </a:rPr>
              <a:t>4. Localization of function: </a:t>
            </a:r>
            <a:r>
              <a:rPr lang="en-US" altLang="nl-NL" err="1">
                <a:latin typeface="Arial" panose="020B0604020202020204" pitchFamily="34" charset="0"/>
              </a:rPr>
              <a:t>Tientallen</a:t>
            </a:r>
            <a:r>
              <a:rPr lang="en-US" altLang="nl-NL">
                <a:latin typeface="Arial" panose="020B0604020202020204" pitchFamily="34" charset="0"/>
              </a:rPr>
              <a:t> </a:t>
            </a:r>
            <a:r>
              <a:rPr lang="en-US" altLang="nl-NL" err="1">
                <a:latin typeface="Arial" panose="020B0604020202020204" pitchFamily="34" charset="0"/>
              </a:rPr>
              <a:t>jaren</a:t>
            </a:r>
            <a:r>
              <a:rPr lang="en-US" altLang="nl-NL">
                <a:latin typeface="Arial" panose="020B0604020202020204" pitchFamily="34" charset="0"/>
              </a:rPr>
              <a:t> van </a:t>
            </a:r>
            <a:r>
              <a:rPr lang="en-US" altLang="nl-NL" err="1">
                <a:latin typeface="Arial" panose="020B0604020202020204" pitchFamily="34" charset="0"/>
              </a:rPr>
              <a:t>onderzoek</a:t>
            </a:r>
            <a:r>
              <a:rPr lang="en-US" altLang="nl-NL">
                <a:latin typeface="Arial" panose="020B0604020202020204" pitchFamily="34" charset="0"/>
              </a:rPr>
              <a:t> </a:t>
            </a:r>
            <a:r>
              <a:rPr lang="en-US" altLang="nl-NL" err="1">
                <a:latin typeface="Arial" panose="020B0604020202020204" pitchFamily="34" charset="0"/>
              </a:rPr>
              <a:t>hebben</a:t>
            </a:r>
            <a:r>
              <a:rPr lang="en-US" altLang="nl-NL">
                <a:latin typeface="Arial" panose="020B0604020202020204" pitchFamily="34" charset="0"/>
              </a:rPr>
              <a:t> </a:t>
            </a:r>
            <a:r>
              <a:rPr lang="en-US" altLang="nl-NL" err="1">
                <a:latin typeface="Arial" panose="020B0604020202020204" pitchFamily="34" charset="0"/>
              </a:rPr>
              <a:t>aangetoond</a:t>
            </a:r>
            <a:r>
              <a:rPr lang="en-US" altLang="nl-NL">
                <a:latin typeface="Arial" panose="020B0604020202020204" pitchFamily="34" charset="0"/>
              </a:rPr>
              <a:t> </a:t>
            </a:r>
            <a:r>
              <a:rPr lang="en-US" altLang="nl-NL" err="1">
                <a:latin typeface="Arial" panose="020B0604020202020204" pitchFamily="34" charset="0"/>
              </a:rPr>
              <a:t>dat</a:t>
            </a:r>
            <a:r>
              <a:rPr lang="en-US" altLang="nl-NL">
                <a:latin typeface="Arial" panose="020B0604020202020204" pitchFamily="34" charset="0"/>
              </a:rPr>
              <a:t> er </a:t>
            </a:r>
            <a:r>
              <a:rPr lang="en-US" altLang="nl-NL" err="1">
                <a:latin typeface="Arial" panose="020B0604020202020204" pitchFamily="34" charset="0"/>
              </a:rPr>
              <a:t>verschillende</a:t>
            </a:r>
            <a:r>
              <a:rPr lang="en-US" altLang="nl-NL">
                <a:latin typeface="Arial" panose="020B0604020202020204" pitchFamily="34" charset="0"/>
              </a:rPr>
              <a:t> </a:t>
            </a:r>
            <a:r>
              <a:rPr lang="en-US" altLang="nl-NL" err="1">
                <a:latin typeface="Arial" panose="020B0604020202020204" pitchFamily="34" charset="0"/>
              </a:rPr>
              <a:t>hersengebieden</a:t>
            </a:r>
            <a:r>
              <a:rPr lang="en-US" altLang="nl-NL">
                <a:latin typeface="Arial" panose="020B0604020202020204" pitchFamily="34" charset="0"/>
              </a:rPr>
              <a:t> </a:t>
            </a:r>
            <a:r>
              <a:rPr lang="en-US" altLang="nl-NL" err="1">
                <a:latin typeface="Arial" panose="020B0604020202020204" pitchFamily="34" charset="0"/>
              </a:rPr>
              <a:t>bestaan</a:t>
            </a:r>
            <a:r>
              <a:rPr lang="en-US" altLang="nl-NL">
                <a:latin typeface="Arial" panose="020B0604020202020204" pitchFamily="34" charset="0"/>
              </a:rPr>
              <a:t> met </a:t>
            </a:r>
            <a:r>
              <a:rPr lang="en-US" altLang="nl-NL" err="1">
                <a:latin typeface="Arial" panose="020B0604020202020204" pitchFamily="34" charset="0"/>
              </a:rPr>
              <a:t>specifieke</a:t>
            </a:r>
            <a:r>
              <a:rPr lang="en-US" altLang="nl-NL">
                <a:latin typeface="Arial" panose="020B0604020202020204" pitchFamily="34" charset="0"/>
              </a:rPr>
              <a:t> </a:t>
            </a:r>
            <a:r>
              <a:rPr lang="en-US" altLang="nl-NL" err="1">
                <a:latin typeface="Arial" panose="020B0604020202020204" pitchFamily="34" charset="0"/>
              </a:rPr>
              <a:t>functies</a:t>
            </a:r>
            <a:r>
              <a:rPr lang="en-US" altLang="nl-NL">
                <a:latin typeface="Arial" panose="020B0604020202020204" pitchFamily="34" charset="0"/>
              </a:rPr>
              <a:t>, en tot nu toe </a:t>
            </a:r>
            <a:r>
              <a:rPr lang="en-US" altLang="nl-NL" err="1">
                <a:latin typeface="Arial" panose="020B0604020202020204" pitchFamily="34" charset="0"/>
              </a:rPr>
              <a:t>zijn</a:t>
            </a:r>
            <a:r>
              <a:rPr lang="en-US" altLang="nl-NL">
                <a:latin typeface="Arial" panose="020B0604020202020204" pitchFamily="34" charset="0"/>
              </a:rPr>
              <a:t> er </a:t>
            </a:r>
            <a:r>
              <a:rPr lang="en-US" altLang="nl-NL" err="1">
                <a:latin typeface="Arial" panose="020B0604020202020204" pitchFamily="34" charset="0"/>
              </a:rPr>
              <a:t>geen</a:t>
            </a:r>
            <a:r>
              <a:rPr lang="en-US" altLang="nl-NL">
                <a:latin typeface="Arial" panose="020B0604020202020204" pitchFamily="34" charset="0"/>
              </a:rPr>
              <a:t> </a:t>
            </a:r>
            <a:r>
              <a:rPr lang="en-US" altLang="nl-NL" err="1">
                <a:latin typeface="Arial" panose="020B0604020202020204" pitchFamily="34" charset="0"/>
              </a:rPr>
              <a:t>gebieden</a:t>
            </a:r>
            <a:r>
              <a:rPr lang="en-US" altLang="nl-NL">
                <a:latin typeface="Arial" panose="020B0604020202020204" pitchFamily="34" charset="0"/>
              </a:rPr>
              <a:t> </a:t>
            </a:r>
            <a:r>
              <a:rPr lang="en-US" altLang="nl-NL" err="1">
                <a:latin typeface="Arial" panose="020B0604020202020204" pitchFamily="34" charset="0"/>
              </a:rPr>
              <a:t>zonder</a:t>
            </a:r>
            <a:r>
              <a:rPr lang="en-US" altLang="nl-NL">
                <a:latin typeface="Arial" panose="020B0604020202020204" pitchFamily="34" charset="0"/>
              </a:rPr>
              <a:t> </a:t>
            </a:r>
            <a:r>
              <a:rPr lang="en-US" altLang="nl-NL" err="1">
                <a:latin typeface="Arial" panose="020B0604020202020204" pitchFamily="34" charset="0"/>
              </a:rPr>
              <a:t>functie</a:t>
            </a:r>
            <a:r>
              <a:rPr lang="en-US" altLang="nl-NL">
                <a:latin typeface="Arial" panose="020B0604020202020204" pitchFamily="34" charset="0"/>
              </a:rPr>
              <a:t>. </a:t>
            </a:r>
          </a:p>
          <a:p>
            <a:pPr eaLnBrk="1" hangingPunct="1">
              <a:spcBef>
                <a:spcPct val="0"/>
              </a:spcBef>
            </a:pPr>
            <a:r>
              <a:rPr lang="en-US" altLang="nl-NL">
                <a:latin typeface="Arial" panose="020B0604020202020204" pitchFamily="34" charset="0"/>
              </a:rPr>
              <a:t>5. Microstructural analysis: In the </a:t>
            </a:r>
            <a:r>
              <a:rPr lang="en-US" altLang="nl-NL">
                <a:latin typeface="Arial" panose="020B0604020202020204" pitchFamily="34" charset="0"/>
                <a:hlinkClick r:id="rId6" action="ppaction://hlinkfile" tooltip="Single-unit recording"/>
              </a:rPr>
              <a:t>single-unit recording</a:t>
            </a:r>
            <a:r>
              <a:rPr lang="en-US" altLang="nl-NL">
                <a:latin typeface="Arial" panose="020B0604020202020204" pitchFamily="34" charset="0"/>
              </a:rPr>
              <a:t> technique, researchers insert a tiny electrode into the brain to monitor the activity of a single cell. </a:t>
            </a:r>
            <a:r>
              <a:rPr lang="en-US" altLang="nl-NL" err="1">
                <a:latin typeface="Arial" panose="020B0604020202020204" pitchFamily="34" charset="0"/>
              </a:rPr>
              <a:t>Als</a:t>
            </a:r>
            <a:r>
              <a:rPr lang="en-US" altLang="nl-NL">
                <a:latin typeface="Arial" panose="020B0604020202020204" pitchFamily="34" charset="0"/>
              </a:rPr>
              <a:t> 90% </a:t>
            </a:r>
            <a:r>
              <a:rPr lang="en-US" altLang="nl-NL" err="1">
                <a:latin typeface="Arial" panose="020B0604020202020204" pitchFamily="34" charset="0"/>
              </a:rPr>
              <a:t>vd</a:t>
            </a:r>
            <a:r>
              <a:rPr lang="en-US" altLang="nl-NL">
                <a:latin typeface="Arial" panose="020B0604020202020204" pitchFamily="34" charset="0"/>
              </a:rPr>
              <a:t> </a:t>
            </a:r>
            <a:r>
              <a:rPr lang="en-US" altLang="nl-NL" err="1">
                <a:latin typeface="Arial" panose="020B0604020202020204" pitchFamily="34" charset="0"/>
              </a:rPr>
              <a:t>cellen</a:t>
            </a:r>
            <a:r>
              <a:rPr lang="en-US" altLang="nl-NL">
                <a:latin typeface="Arial" panose="020B0604020202020204" pitchFamily="34" charset="0"/>
              </a:rPr>
              <a:t> </a:t>
            </a:r>
            <a:r>
              <a:rPr lang="en-US" altLang="nl-NL" err="1">
                <a:latin typeface="Arial" panose="020B0604020202020204" pitchFamily="34" charset="0"/>
              </a:rPr>
              <a:t>niet</a:t>
            </a:r>
            <a:r>
              <a:rPr lang="en-US" altLang="nl-NL">
                <a:latin typeface="Arial" panose="020B0604020202020204" pitchFamily="34" charset="0"/>
              </a:rPr>
              <a:t> </a:t>
            </a:r>
            <a:r>
              <a:rPr lang="en-US" altLang="nl-NL" err="1">
                <a:latin typeface="Arial" panose="020B0604020202020204" pitchFamily="34" charset="0"/>
              </a:rPr>
              <a:t>werd</a:t>
            </a:r>
            <a:r>
              <a:rPr lang="en-US" altLang="nl-NL">
                <a:latin typeface="Arial" panose="020B0604020202020204" pitchFamily="34" charset="0"/>
              </a:rPr>
              <a:t> </a:t>
            </a:r>
            <a:r>
              <a:rPr lang="en-US" altLang="nl-NL" err="1">
                <a:latin typeface="Arial" panose="020B0604020202020204" pitchFamily="34" charset="0"/>
              </a:rPr>
              <a:t>gebruikt</a:t>
            </a:r>
            <a:r>
              <a:rPr lang="en-US" altLang="nl-NL">
                <a:latin typeface="Arial" panose="020B0604020202020204" pitchFamily="34" charset="0"/>
              </a:rPr>
              <a:t>, dan had </a:t>
            </a:r>
            <a:r>
              <a:rPr lang="en-US" altLang="nl-NL" err="1">
                <a:latin typeface="Arial" panose="020B0604020202020204" pitchFamily="34" charset="0"/>
              </a:rPr>
              <a:t>deze</a:t>
            </a:r>
            <a:r>
              <a:rPr lang="en-US" altLang="nl-NL">
                <a:latin typeface="Arial" panose="020B0604020202020204" pitchFamily="34" charset="0"/>
              </a:rPr>
              <a:t> </a:t>
            </a:r>
            <a:r>
              <a:rPr lang="en-US" altLang="nl-NL" err="1">
                <a:latin typeface="Arial" panose="020B0604020202020204" pitchFamily="34" charset="0"/>
              </a:rPr>
              <a:t>techniek</a:t>
            </a:r>
            <a:r>
              <a:rPr lang="en-US" altLang="nl-NL">
                <a:latin typeface="Arial" panose="020B0604020202020204" pitchFamily="34" charset="0"/>
              </a:rPr>
              <a:t> </a:t>
            </a:r>
            <a:r>
              <a:rPr lang="en-US" altLang="nl-NL" err="1">
                <a:latin typeface="Arial" panose="020B0604020202020204" pitchFamily="34" charset="0"/>
              </a:rPr>
              <a:t>dit</a:t>
            </a:r>
            <a:r>
              <a:rPr lang="en-US" altLang="nl-NL">
                <a:latin typeface="Arial" panose="020B0604020202020204" pitchFamily="34" charset="0"/>
              </a:rPr>
              <a:t> laten </a:t>
            </a:r>
            <a:r>
              <a:rPr lang="en-US" altLang="nl-NL" err="1">
                <a:latin typeface="Arial" panose="020B0604020202020204" pitchFamily="34" charset="0"/>
              </a:rPr>
              <a:t>zien</a:t>
            </a:r>
            <a:r>
              <a:rPr lang="en-US" altLang="nl-NL">
                <a:latin typeface="Arial" panose="020B0604020202020204" pitchFamily="34" charset="0"/>
              </a:rPr>
              <a:t>. </a:t>
            </a:r>
          </a:p>
          <a:p>
            <a:pPr eaLnBrk="1" hangingPunct="1">
              <a:spcBef>
                <a:spcPct val="0"/>
              </a:spcBef>
            </a:pPr>
            <a:r>
              <a:rPr lang="en-US" altLang="nl-NL">
                <a:latin typeface="Arial" panose="020B0604020202020204" pitchFamily="34" charset="0"/>
              </a:rPr>
              <a:t>6. Neural disease: Brain cells that are not used have a tendency to degenerate. Hence if 90% of the brain were inactive, </a:t>
            </a:r>
            <a:r>
              <a:rPr lang="en-US" altLang="nl-NL">
                <a:latin typeface="Arial" panose="020B0604020202020204" pitchFamily="34" charset="0"/>
                <a:hlinkClick r:id="rId7" action="ppaction://hlinkfile" tooltip="Autopsy"/>
              </a:rPr>
              <a:t>autopsy</a:t>
            </a:r>
            <a:r>
              <a:rPr lang="en-US" altLang="nl-NL">
                <a:latin typeface="Arial" panose="020B0604020202020204" pitchFamily="34" charset="0"/>
              </a:rPr>
              <a:t> of adult brains would reveal large-scale degeneration.</a:t>
            </a:r>
          </a:p>
          <a:p>
            <a:pPr eaLnBrk="1" hangingPunct="1">
              <a:spcBef>
                <a:spcPct val="0"/>
              </a:spcBef>
            </a:pPr>
            <a:r>
              <a:rPr lang="en-US" altLang="nl-NL">
                <a:latin typeface="Arial" panose="020B0604020202020204" pitchFamily="34" charset="0"/>
              </a:rPr>
              <a:t>7. </a:t>
            </a:r>
            <a:r>
              <a:rPr lang="en-US" altLang="nl-NL" err="1">
                <a:latin typeface="Arial" panose="020B0604020202020204" pitchFamily="34" charset="0"/>
              </a:rPr>
              <a:t>Nog</a:t>
            </a:r>
            <a:r>
              <a:rPr lang="en-US" altLang="nl-NL">
                <a:latin typeface="Arial" panose="020B0604020202020204" pitchFamily="34" charset="0"/>
              </a:rPr>
              <a:t>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evolutionair</a:t>
            </a:r>
            <a:r>
              <a:rPr lang="en-US" altLang="nl-NL">
                <a:latin typeface="Arial" panose="020B0604020202020204" pitchFamily="34" charset="0"/>
              </a:rPr>
              <a:t> argument: </a:t>
            </a:r>
            <a:r>
              <a:rPr lang="en-US" altLang="nl-NL" err="1">
                <a:latin typeface="Arial" panose="020B0604020202020204" pitchFamily="34" charset="0"/>
              </a:rPr>
              <a:t>mensen</a:t>
            </a:r>
            <a:r>
              <a:rPr lang="en-US" altLang="nl-NL">
                <a:latin typeface="Arial" panose="020B0604020202020204" pitchFamily="34" charset="0"/>
              </a:rPr>
              <a:t> </a:t>
            </a:r>
            <a:r>
              <a:rPr lang="en-US" altLang="nl-NL" err="1">
                <a:latin typeface="Arial" panose="020B0604020202020204" pitchFamily="34" charset="0"/>
              </a:rPr>
              <a:t>hebben</a:t>
            </a:r>
            <a:r>
              <a:rPr lang="en-US" altLang="nl-NL">
                <a:latin typeface="Arial" panose="020B0604020202020204" pitchFamily="34" charset="0"/>
              </a:rPr>
              <a:t> door </a:t>
            </a:r>
            <a:r>
              <a:rPr lang="en-US" altLang="nl-NL" err="1">
                <a:latin typeface="Arial" panose="020B0604020202020204" pitchFamily="34" charset="0"/>
              </a:rPr>
              <a:t>hun</a:t>
            </a:r>
            <a:r>
              <a:rPr lang="en-US" altLang="nl-NL">
                <a:latin typeface="Arial" panose="020B0604020202020204" pitchFamily="34" charset="0"/>
              </a:rPr>
              <a:t> </a:t>
            </a:r>
            <a:r>
              <a:rPr lang="en-US" altLang="nl-NL" err="1">
                <a:latin typeface="Arial" panose="020B0604020202020204" pitchFamily="34" charset="0"/>
              </a:rPr>
              <a:t>grote</a:t>
            </a:r>
            <a:r>
              <a:rPr lang="en-US" altLang="nl-NL">
                <a:latin typeface="Arial" panose="020B0604020202020204" pitchFamily="34" charset="0"/>
              </a:rPr>
              <a:t> </a:t>
            </a:r>
            <a:r>
              <a:rPr lang="en-US" altLang="nl-NL" err="1">
                <a:latin typeface="Arial" panose="020B0604020202020204" pitchFamily="34" charset="0"/>
              </a:rPr>
              <a:t>hoofd</a:t>
            </a:r>
            <a:r>
              <a:rPr lang="en-US" altLang="nl-NL">
                <a:latin typeface="Arial" panose="020B0604020202020204" pitchFamily="34" charset="0"/>
              </a:rPr>
              <a:t>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hoger</a:t>
            </a:r>
            <a:r>
              <a:rPr lang="en-US" altLang="nl-NL">
                <a:latin typeface="Arial" panose="020B0604020202020204" pitchFamily="34" charset="0"/>
              </a:rPr>
              <a:t> </a:t>
            </a:r>
            <a:r>
              <a:rPr lang="en-US" altLang="nl-NL" err="1">
                <a:latin typeface="Arial" panose="020B0604020202020204" pitchFamily="34" charset="0"/>
              </a:rPr>
              <a:t>risico</a:t>
            </a:r>
            <a:r>
              <a:rPr lang="en-US" altLang="nl-NL">
                <a:latin typeface="Arial" panose="020B0604020202020204" pitchFamily="34" charset="0"/>
              </a:rPr>
              <a:t> om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overlijden</a:t>
            </a:r>
            <a:r>
              <a:rPr lang="en-US" altLang="nl-NL">
                <a:latin typeface="Arial" panose="020B0604020202020204" pitchFamily="34" charset="0"/>
              </a:rPr>
              <a:t> </a:t>
            </a:r>
            <a:r>
              <a:rPr lang="en-US" altLang="nl-NL" err="1">
                <a:latin typeface="Arial" panose="020B0604020202020204" pitchFamily="34" charset="0"/>
              </a:rPr>
              <a:t>bij</a:t>
            </a:r>
            <a:r>
              <a:rPr lang="en-US" altLang="nl-NL">
                <a:latin typeface="Arial" panose="020B0604020202020204" pitchFamily="34" charset="0"/>
              </a:rPr>
              <a:t> de </a:t>
            </a:r>
            <a:r>
              <a:rPr lang="en-US" altLang="nl-NL" err="1">
                <a:latin typeface="Arial" panose="020B0604020202020204" pitchFamily="34" charset="0"/>
              </a:rPr>
              <a:t>geboorte</a:t>
            </a:r>
            <a:r>
              <a:rPr lang="en-US" altLang="nl-NL">
                <a:latin typeface="Arial" panose="020B0604020202020204" pitchFamily="34" charset="0"/>
              </a:rPr>
              <a:t> </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sterke</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selectie</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druk</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tegen</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groot</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hoofd</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als</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alleen</a:t>
            </a:r>
            <a:r>
              <a:rPr lang="en-US" altLang="nl-NL">
                <a:latin typeface="Arial" panose="020B0604020202020204" pitchFamily="34" charset="0"/>
                <a:sym typeface="Wingdings" panose="05000000000000000000" pitchFamily="2" charset="2"/>
              </a:rPr>
              <a:t> maar 10% </a:t>
            </a:r>
            <a:r>
              <a:rPr lang="en-US" altLang="nl-NL" err="1">
                <a:latin typeface="Arial" panose="020B0604020202020204" pitchFamily="34" charset="0"/>
                <a:sym typeface="Wingdings" panose="05000000000000000000" pitchFamily="2" charset="2"/>
              </a:rPr>
              <a:t>wordt</a:t>
            </a:r>
            <a:r>
              <a:rPr lang="en-US" altLang="nl-NL">
                <a:latin typeface="Arial" panose="020B0604020202020204" pitchFamily="34" charset="0"/>
                <a:sym typeface="Wingdings" panose="05000000000000000000" pitchFamily="2" charset="2"/>
              </a:rPr>
              <a:t> </a:t>
            </a:r>
            <a:r>
              <a:rPr lang="en-US" altLang="nl-NL" err="1">
                <a:latin typeface="Arial" panose="020B0604020202020204" pitchFamily="34" charset="0"/>
                <a:sym typeface="Wingdings" panose="05000000000000000000" pitchFamily="2" charset="2"/>
              </a:rPr>
              <a:t>gebruikt</a:t>
            </a:r>
            <a:r>
              <a:rPr lang="en-US" altLang="nl-NL">
                <a:latin typeface="Arial" panose="020B0604020202020204" pitchFamily="34" charset="0"/>
              </a:rPr>
              <a:t>.</a:t>
            </a:r>
          </a:p>
          <a:p>
            <a:endParaRPr lang="nl-NL" altLang="nl-NL">
              <a:latin typeface="Arial" panose="020B0604020202020204" pitchFamily="34" charset="0"/>
            </a:endParaRPr>
          </a:p>
        </p:txBody>
      </p:sp>
      <p:sp>
        <p:nvSpPr>
          <p:cNvPr id="65540" name="Tijdelijke aanduiding voor dianummer 3">
            <a:extLst>
              <a:ext uri="{FF2B5EF4-FFF2-40B4-BE49-F238E27FC236}">
                <a16:creationId xmlns:a16="http://schemas.microsoft.com/office/drawing/2014/main" id="{BB402B1D-DBCA-4335-BB45-9968E2CAA5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CD3BC2-5502-456E-8031-BCF11E6B66D4}" type="slidenum">
              <a:rPr lang="nl-NL" altLang="nl-NL" smtClean="0"/>
              <a:pPr/>
              <a:t>34</a:t>
            </a:fld>
            <a:endParaRPr lang="nl-NL" alt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C9DD17BD-9E7E-44E4-90AA-DC116172EB9A}"/>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BAAC9796-889E-4CAF-BB76-35A2DD7FDF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rPr>
              <a:t>Iets nieuws leren kost veel uur! </a:t>
            </a:r>
            <a:r>
              <a:rPr lang="nl-NL" altLang="nl-NL" err="1">
                <a:latin typeface="Arial" panose="020B0604020202020204" pitchFamily="34" charset="0"/>
              </a:rPr>
              <a:t>Bijv</a:t>
            </a:r>
            <a:r>
              <a:rPr lang="nl-NL" altLang="nl-NL">
                <a:latin typeface="Arial" panose="020B0604020202020204" pitchFamily="34" charset="0"/>
              </a:rPr>
              <a:t> piano leren spelen: gaat niet vanzelf!</a:t>
            </a:r>
          </a:p>
        </p:txBody>
      </p:sp>
      <p:sp>
        <p:nvSpPr>
          <p:cNvPr id="67588" name="Slide Number Placeholder 3">
            <a:extLst>
              <a:ext uri="{FF2B5EF4-FFF2-40B4-BE49-F238E27FC236}">
                <a16:creationId xmlns:a16="http://schemas.microsoft.com/office/drawing/2014/main" id="{AF9187AE-C13C-4D1A-BF4D-B7724D65966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440CD3-0ADD-47E1-B5CA-36256F7B6B0C}" type="slidenum">
              <a:rPr lang="nl-NL" altLang="nl-NL" smtClean="0"/>
              <a:pPr/>
              <a:t>35</a:t>
            </a:fld>
            <a:endParaRPr lang="nl-NL" alt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37</a:t>
            </a:fld>
            <a:endParaRPr lang="en-US" altLang="en-US"/>
          </a:p>
        </p:txBody>
      </p:sp>
    </p:spTree>
    <p:extLst>
      <p:ext uri="{BB962C8B-B14F-4D97-AF65-F5344CB8AC3E}">
        <p14:creationId xmlns:p14="http://schemas.microsoft.com/office/powerpoint/2010/main" val="305360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882C919-6BAE-4343-8CD5-FE8C96BB1223}"/>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259A1EA0-3F0E-4799-91BC-B93918A546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ndParaRPr>
          </a:p>
        </p:txBody>
      </p:sp>
      <p:sp>
        <p:nvSpPr>
          <p:cNvPr id="4" name="Header Placeholder 3">
            <a:extLst>
              <a:ext uri="{FF2B5EF4-FFF2-40B4-BE49-F238E27FC236}">
                <a16:creationId xmlns:a16="http://schemas.microsoft.com/office/drawing/2014/main" id="{92E6A06B-0E62-4577-B091-283173A19508}"/>
              </a:ext>
            </a:extLst>
          </p:cNvPr>
          <p:cNvSpPr>
            <a:spLocks noGrp="1"/>
          </p:cNvSpPr>
          <p:nvPr>
            <p:ph type="hdr" sz="quarter"/>
          </p:nvPr>
        </p:nvSpPr>
        <p:spPr/>
        <p:txBody>
          <a:bodyPr/>
          <a:lstStyle/>
          <a:p>
            <a:pPr>
              <a:defRPr/>
            </a:pPr>
            <a:r>
              <a:rPr lang="en-US"/>
              <a:t>voorlichting 1e jaars</a:t>
            </a:r>
          </a:p>
        </p:txBody>
      </p:sp>
      <p:sp>
        <p:nvSpPr>
          <p:cNvPr id="74757" name="Slide Number Placeholder 4">
            <a:extLst>
              <a:ext uri="{FF2B5EF4-FFF2-40B4-BE49-F238E27FC236}">
                <a16:creationId xmlns:a16="http://schemas.microsoft.com/office/drawing/2014/main" id="{FB553B99-3C1F-4018-9F0F-DF59262EEB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2285C5-B78B-48A7-BB44-352D9292ED0F}" type="slidenum">
              <a:rPr lang="en-US" altLang="en-US" smtClean="0"/>
              <a:pPr/>
              <a:t>39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9351153-30EB-4DA5-8B10-57583446D173}"/>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0076971D-6558-435C-B480-A328304142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Arial" panose="020B0604020202020204" pitchFamily="34" charset="0"/>
              </a:rPr>
              <a:t>Wie heeft de webclip al gekeken over de opbouw van het studieprogramma? Doen! Goed om te weten hoe het curriculum is opgebouwd en wat je te wachten staat zodat je daar proactief mee om kunt gaan. Actief studeren!</a:t>
            </a:r>
          </a:p>
          <a:p>
            <a:r>
              <a:rPr lang="en-US" altLang="nl-NL">
                <a:latin typeface="Arial" panose="020B0604020202020204" pitchFamily="34" charset="0"/>
              </a:rPr>
              <a:t>Eerst maar eens beginnen met voorstellen: wie zijn jullie?</a:t>
            </a:r>
            <a:endParaRPr lang="nl-NL" altLang="nl-NL">
              <a:latin typeface="Arial" panose="020B0604020202020204" pitchFamily="34" charset="0"/>
            </a:endParaRPr>
          </a:p>
        </p:txBody>
      </p:sp>
      <p:sp>
        <p:nvSpPr>
          <p:cNvPr id="4" name="Header Placeholder 3">
            <a:extLst>
              <a:ext uri="{FF2B5EF4-FFF2-40B4-BE49-F238E27FC236}">
                <a16:creationId xmlns:a16="http://schemas.microsoft.com/office/drawing/2014/main" id="{3EC28D3B-295A-4565-A381-B81500AC0477}"/>
              </a:ext>
            </a:extLst>
          </p:cNvPr>
          <p:cNvSpPr>
            <a:spLocks noGrp="1"/>
          </p:cNvSpPr>
          <p:nvPr>
            <p:ph type="hdr" sz="quarter"/>
          </p:nvPr>
        </p:nvSpPr>
        <p:spPr/>
        <p:txBody>
          <a:bodyPr/>
          <a:lstStyle/>
          <a:p>
            <a:pPr>
              <a:defRPr/>
            </a:pPr>
            <a:r>
              <a:rPr lang="en-US"/>
              <a:t>voorlichting 1e jaars</a:t>
            </a:r>
          </a:p>
        </p:txBody>
      </p:sp>
      <p:sp>
        <p:nvSpPr>
          <p:cNvPr id="76805" name="Slide Number Placeholder 4">
            <a:extLst>
              <a:ext uri="{FF2B5EF4-FFF2-40B4-BE49-F238E27FC236}">
                <a16:creationId xmlns:a16="http://schemas.microsoft.com/office/drawing/2014/main" id="{5F931485-2726-4D5E-B6EE-DF183990CB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EB5B2-5FB2-417D-87E6-5E4F82BD290C}" type="slidenum">
              <a:rPr lang="en-US" altLang="en-US" smtClean="0"/>
              <a:pPr/>
              <a:t>40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C63AC4F-5FAC-4191-AC4F-1B910A5FE483}"/>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21A809E3-4BCC-4110-A312-FAF31FE70D5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Met </a:t>
            </a:r>
            <a:r>
              <a:rPr lang="en-US" altLang="en-US" err="1">
                <a:latin typeface="Arial" panose="020B0604020202020204" pitchFamily="34" charset="0"/>
              </a:rPr>
              <a:t>deze</a:t>
            </a:r>
            <a:r>
              <a:rPr lang="en-US" altLang="en-US">
                <a:latin typeface="Arial" panose="020B0604020202020204" pitchFamily="34" charset="0"/>
              </a:rPr>
              <a:t> slide ben </a:t>
            </a:r>
            <a:r>
              <a:rPr lang="en-US" altLang="en-US" err="1">
                <a:latin typeface="Arial" panose="020B0604020202020204" pitchFamily="34" charset="0"/>
              </a:rPr>
              <a:t>ik</a:t>
            </a:r>
            <a:r>
              <a:rPr lang="en-US" altLang="en-US">
                <a:latin typeface="Arial" panose="020B0604020202020204" pitchFamily="34" charset="0"/>
              </a:rPr>
              <a:t> de </a:t>
            </a:r>
            <a:r>
              <a:rPr lang="en-US" altLang="en-US" err="1">
                <a:latin typeface="Arial" panose="020B0604020202020204" pitchFamily="34" charset="0"/>
              </a:rPr>
              <a:t>nabespreking</a:t>
            </a:r>
            <a:r>
              <a:rPr lang="en-US" altLang="en-US">
                <a:latin typeface="Arial" panose="020B0604020202020204" pitchFamily="34" charset="0"/>
              </a:rPr>
              <a:t> van de </a:t>
            </a:r>
            <a:r>
              <a:rPr lang="en-US" altLang="en-US" err="1">
                <a:latin typeface="Arial" panose="020B0604020202020204" pitchFamily="34" charset="0"/>
              </a:rPr>
              <a:t>selectie</a:t>
            </a:r>
            <a:r>
              <a:rPr lang="en-US" altLang="en-US">
                <a:latin typeface="Arial" panose="020B0604020202020204" pitchFamily="34" charset="0"/>
              </a:rPr>
              <a:t> </a:t>
            </a:r>
            <a:r>
              <a:rPr lang="en-US" altLang="en-US" err="1">
                <a:latin typeface="Arial" panose="020B0604020202020204" pitchFamily="34" charset="0"/>
              </a:rPr>
              <a:t>geeindigd</a:t>
            </a:r>
            <a:r>
              <a:rPr lang="en-US" altLang="en-US">
                <a:latin typeface="Arial" panose="020B0604020202020204" pitchFamily="34" charset="0"/>
              </a:rPr>
              <a:t> en </a:t>
            </a:r>
            <a:r>
              <a:rPr lang="en-US" altLang="en-US" err="1">
                <a:latin typeface="Arial" panose="020B0604020202020204" pitchFamily="34" charset="0"/>
              </a:rPr>
              <a:t>nog</a:t>
            </a:r>
            <a:r>
              <a:rPr lang="en-US" altLang="en-US">
                <a:latin typeface="Arial" panose="020B0604020202020204" pitchFamily="34" charset="0"/>
              </a:rPr>
              <a:t> </a:t>
            </a:r>
            <a:r>
              <a:rPr lang="en-US" altLang="en-US" err="1">
                <a:latin typeface="Arial" panose="020B0604020202020204" pitchFamily="34" charset="0"/>
              </a:rPr>
              <a:t>geen</a:t>
            </a:r>
            <a:r>
              <a:rPr lang="en-US" altLang="en-US">
                <a:latin typeface="Arial" panose="020B0604020202020204" pitchFamily="34" charset="0"/>
              </a:rPr>
              <a:t> twee </a:t>
            </a:r>
            <a:r>
              <a:rPr lang="en-US" altLang="en-US" err="1">
                <a:latin typeface="Arial" panose="020B0604020202020204" pitchFamily="34" charset="0"/>
              </a:rPr>
              <a:t>weken</a:t>
            </a:r>
            <a:r>
              <a:rPr lang="en-US" altLang="en-US">
                <a:latin typeface="Arial" panose="020B0604020202020204" pitchFamily="34" charset="0"/>
              </a:rPr>
              <a:t> later </a:t>
            </a:r>
            <a:r>
              <a:rPr lang="en-US" altLang="en-US" err="1">
                <a:latin typeface="Arial" panose="020B0604020202020204" pitchFamily="34" charset="0"/>
              </a:rPr>
              <a:t>volgde</a:t>
            </a:r>
            <a:r>
              <a:rPr lang="en-US" altLang="en-US">
                <a:latin typeface="Arial" panose="020B0604020202020204" pitchFamily="34" charset="0"/>
              </a:rPr>
              <a:t> er </a:t>
            </a:r>
            <a:r>
              <a:rPr lang="en-US" altLang="en-US" err="1">
                <a:latin typeface="Arial" panose="020B0604020202020204" pitchFamily="34" charset="0"/>
              </a:rPr>
              <a:t>een</a:t>
            </a:r>
            <a:r>
              <a:rPr lang="en-US" altLang="en-US">
                <a:latin typeface="Arial" panose="020B0604020202020204" pitchFamily="34" charset="0"/>
              </a:rPr>
              <a:t> lockdown. Ik hoop </a:t>
            </a:r>
            <a:r>
              <a:rPr lang="en-US" altLang="en-US" err="1">
                <a:latin typeface="Arial" panose="020B0604020202020204" pitchFamily="34" charset="0"/>
              </a:rPr>
              <a:t>desondanks</a:t>
            </a:r>
            <a:r>
              <a:rPr lang="en-US" altLang="en-US">
                <a:latin typeface="Arial" panose="020B0604020202020204" pitchFamily="34" charset="0"/>
              </a:rPr>
              <a:t> </a:t>
            </a:r>
            <a:r>
              <a:rPr lang="en-US" altLang="en-US" err="1">
                <a:latin typeface="Arial" panose="020B0604020202020204" pitchFamily="34" charset="0"/>
              </a:rPr>
              <a:t>dat</a:t>
            </a:r>
            <a:r>
              <a:rPr lang="en-US" altLang="en-US">
                <a:latin typeface="Arial" panose="020B0604020202020204" pitchFamily="34" charset="0"/>
              </a:rPr>
              <a:t> het </a:t>
            </a:r>
            <a:r>
              <a:rPr lang="en-US" altLang="en-US" err="1">
                <a:latin typeface="Arial" panose="020B0604020202020204" pitchFamily="34" charset="0"/>
              </a:rPr>
              <a:t>een</a:t>
            </a:r>
            <a:r>
              <a:rPr lang="en-US" altLang="en-US">
                <a:latin typeface="Arial" panose="020B0604020202020204" pitchFamily="34" charset="0"/>
              </a:rPr>
              <a:t> zo </a:t>
            </a:r>
            <a:r>
              <a:rPr lang="en-US" altLang="en-US" err="1">
                <a:latin typeface="Arial" panose="020B0604020202020204" pitchFamily="34" charset="0"/>
              </a:rPr>
              <a:t>goed</a:t>
            </a:r>
            <a:r>
              <a:rPr lang="en-US" altLang="en-US">
                <a:latin typeface="Arial" panose="020B0604020202020204" pitchFamily="34" charset="0"/>
              </a:rPr>
              <a:t> </a:t>
            </a:r>
            <a:r>
              <a:rPr lang="en-US" altLang="en-US" err="1">
                <a:latin typeface="Arial" panose="020B0604020202020204" pitchFamily="34" charset="0"/>
              </a:rPr>
              <a:t>mogelijk</a:t>
            </a:r>
            <a:r>
              <a:rPr lang="en-US" altLang="en-US">
                <a:latin typeface="Arial" panose="020B0604020202020204" pitchFamily="34" charset="0"/>
              </a:rPr>
              <a:t> </a:t>
            </a:r>
            <a:r>
              <a:rPr lang="en-US" altLang="en-US" err="1">
                <a:latin typeface="Arial" panose="020B0604020202020204" pitchFamily="34" charset="0"/>
              </a:rPr>
              <a:t>jaar</a:t>
            </a:r>
            <a:r>
              <a:rPr lang="en-US" altLang="en-US">
                <a:latin typeface="Arial" panose="020B0604020202020204" pitchFamily="34" charset="0"/>
              </a:rPr>
              <a:t> </a:t>
            </a:r>
            <a:r>
              <a:rPr lang="en-US" altLang="en-US" err="1">
                <a:latin typeface="Arial" panose="020B0604020202020204" pitchFamily="34" charset="0"/>
              </a:rPr>
              <a:t>wordt</a:t>
            </a:r>
            <a:r>
              <a:rPr lang="en-US" altLang="en-US">
                <a:latin typeface="Arial" panose="020B0604020202020204" pitchFamily="34" charset="0"/>
              </a:rPr>
              <a:t> </a:t>
            </a:r>
            <a:r>
              <a:rPr lang="en-US" altLang="en-US" err="1">
                <a:latin typeface="Arial" panose="020B0604020202020204" pitchFamily="34" charset="0"/>
              </a:rPr>
              <a:t>voor</a:t>
            </a:r>
            <a:r>
              <a:rPr lang="en-US" altLang="en-US">
                <a:latin typeface="Arial" panose="020B0604020202020204" pitchFamily="34" charset="0"/>
              </a:rPr>
              <a:t> </a:t>
            </a:r>
            <a:r>
              <a:rPr lang="en-US" altLang="en-US" err="1">
                <a:latin typeface="Arial" panose="020B0604020202020204" pitchFamily="34" charset="0"/>
              </a:rPr>
              <a:t>jullie</a:t>
            </a:r>
            <a:r>
              <a:rPr lang="en-US" altLang="en-US">
                <a:latin typeface="Arial" panose="020B0604020202020204" pitchFamily="34" charset="0"/>
              </a:rPr>
              <a:t> </a:t>
            </a:r>
            <a:r>
              <a:rPr lang="en-US" altLang="en-US" err="1">
                <a:latin typeface="Arial" panose="020B0604020202020204" pitchFamily="34" charset="0"/>
              </a:rPr>
              <a:t>gezien</a:t>
            </a:r>
            <a:r>
              <a:rPr lang="en-US" altLang="en-US">
                <a:latin typeface="Arial" panose="020B0604020202020204" pitchFamily="34" charset="0"/>
              </a:rPr>
              <a:t> de </a:t>
            </a:r>
            <a:r>
              <a:rPr lang="en-US" altLang="en-US" err="1">
                <a:latin typeface="Arial" panose="020B0604020202020204" pitchFamily="34" charset="0"/>
              </a:rPr>
              <a:t>omstandigheden</a:t>
            </a:r>
            <a:r>
              <a:rPr lang="en-US" altLang="en-US">
                <a:latin typeface="Arial" panose="020B0604020202020204" pitchFamily="34" charset="0"/>
              </a:rPr>
              <a:t>.</a:t>
            </a:r>
          </a:p>
        </p:txBody>
      </p:sp>
      <p:sp>
        <p:nvSpPr>
          <p:cNvPr id="4" name="Header Placeholder 3">
            <a:extLst>
              <a:ext uri="{FF2B5EF4-FFF2-40B4-BE49-F238E27FC236}">
                <a16:creationId xmlns:a16="http://schemas.microsoft.com/office/drawing/2014/main" id="{BFC06292-FBA3-429D-AAB7-1E47C0420D01}"/>
              </a:ext>
            </a:extLst>
          </p:cNvPr>
          <p:cNvSpPr>
            <a:spLocks noGrp="1"/>
          </p:cNvSpPr>
          <p:nvPr>
            <p:ph type="hdr" sz="quarter"/>
          </p:nvPr>
        </p:nvSpPr>
        <p:spPr/>
        <p:txBody>
          <a:bodyPr/>
          <a:lstStyle/>
          <a:p>
            <a:pPr>
              <a:defRPr/>
            </a:pPr>
            <a:r>
              <a:rPr lang="en-US"/>
              <a:t>voorlichting 1e jaars</a:t>
            </a:r>
          </a:p>
        </p:txBody>
      </p:sp>
      <p:sp>
        <p:nvSpPr>
          <p:cNvPr id="23557" name="Slide Number Placeholder 4">
            <a:extLst>
              <a:ext uri="{FF2B5EF4-FFF2-40B4-BE49-F238E27FC236}">
                <a16:creationId xmlns:a16="http://schemas.microsoft.com/office/drawing/2014/main" id="{F9581A48-D511-45D5-A70B-2ED489F6E03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1716F-E247-4E6A-8A48-4AE3AA625290}"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ltLang="en-US" sz="1200">
                <a:cs typeface="Arial"/>
              </a:rPr>
              <a:t>Live on </a:t>
            </a:r>
            <a:r>
              <a:rPr lang="nl-NL" altLang="en-US" sz="1200" err="1">
                <a:cs typeface="Arial"/>
              </a:rPr>
              <a:t>linen</a:t>
            </a:r>
            <a:r>
              <a:rPr lang="nl-NL" altLang="en-US" sz="1200">
                <a:cs typeface="Arial"/>
              </a:rPr>
              <a:t> on campus momenten staan in het rooster. De rest is zelfstudietijd om </a:t>
            </a:r>
            <a:r>
              <a:rPr lang="nl-NL" altLang="en-US" sz="1200" err="1">
                <a:cs typeface="Arial"/>
              </a:rPr>
              <a:t>bijv</a:t>
            </a:r>
            <a:r>
              <a:rPr lang="nl-NL" altLang="en-US" sz="1200">
                <a:cs typeface="Arial"/>
              </a:rPr>
              <a:t> de </a:t>
            </a:r>
            <a:r>
              <a:rPr lang="nl-NL" altLang="en-US" sz="1200" err="1">
                <a:cs typeface="Arial"/>
              </a:rPr>
              <a:t>webclips</a:t>
            </a:r>
            <a:r>
              <a:rPr lang="nl-NL" altLang="en-US" sz="1200">
                <a:cs typeface="Arial"/>
              </a:rPr>
              <a:t> van statistiek te kijken</a:t>
            </a:r>
            <a:endParaRPr lang="nl-NL"/>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42</a:t>
            </a:fld>
            <a:endParaRPr lang="en-US" altLang="en-US"/>
          </a:p>
        </p:txBody>
      </p:sp>
    </p:spTree>
    <p:extLst>
      <p:ext uri="{BB962C8B-B14F-4D97-AF65-F5344CB8AC3E}">
        <p14:creationId xmlns:p14="http://schemas.microsoft.com/office/powerpoint/2010/main" val="299582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Ik</a:t>
            </a:r>
            <a:r>
              <a:rPr lang="en-US"/>
              <a:t> </a:t>
            </a:r>
            <a:r>
              <a:rPr lang="en-US" err="1"/>
              <a:t>weet</a:t>
            </a:r>
            <a:r>
              <a:rPr lang="en-US"/>
              <a:t> </a:t>
            </a:r>
            <a:r>
              <a:rPr lang="en-US" err="1"/>
              <a:t>niet</a:t>
            </a:r>
            <a:r>
              <a:rPr lang="en-US"/>
              <a:t> </a:t>
            </a:r>
            <a:r>
              <a:rPr lang="en-US" err="1"/>
              <a:t>waar</a:t>
            </a:r>
            <a:r>
              <a:rPr lang="en-US"/>
              <a:t> </a:t>
            </a:r>
            <a:r>
              <a:rPr lang="en-US" err="1"/>
              <a:t>deze</a:t>
            </a:r>
            <a:r>
              <a:rPr lang="en-US"/>
              <a:t> video </a:t>
            </a:r>
            <a:r>
              <a:rPr lang="en-US" err="1"/>
              <a:t>komt</a:t>
            </a:r>
            <a:r>
              <a:rPr lang="en-US"/>
              <a:t> te </a:t>
            </a:r>
            <a:r>
              <a:rPr lang="en-US" err="1"/>
              <a:t>staan</a:t>
            </a:r>
            <a:r>
              <a:rPr lang="en-US"/>
              <a:t>….</a:t>
            </a:r>
            <a:endParaRPr lang="nl-NL"/>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43</a:t>
            </a:fld>
            <a:endParaRPr lang="en-US" altLang="en-US"/>
          </a:p>
        </p:txBody>
      </p:sp>
    </p:spTree>
    <p:extLst>
      <p:ext uri="{BB962C8B-B14F-4D97-AF65-F5344CB8AC3E}">
        <p14:creationId xmlns:p14="http://schemas.microsoft.com/office/powerpoint/2010/main" val="2855343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9D93539-304D-4841-89D3-2D596C161A56}"/>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F74F020D-721A-41D9-934A-BEE245CCE46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rPr>
              <a:t>Wordt vandaag of morgen gemaakt</a:t>
            </a:r>
          </a:p>
        </p:txBody>
      </p:sp>
      <p:sp>
        <p:nvSpPr>
          <p:cNvPr id="4" name="Header Placeholder 3">
            <a:extLst>
              <a:ext uri="{FF2B5EF4-FFF2-40B4-BE49-F238E27FC236}">
                <a16:creationId xmlns:a16="http://schemas.microsoft.com/office/drawing/2014/main" id="{5AE5EF62-3785-45B3-8ADA-736AC7B7D6E6}"/>
              </a:ext>
            </a:extLst>
          </p:cNvPr>
          <p:cNvSpPr>
            <a:spLocks noGrp="1"/>
          </p:cNvSpPr>
          <p:nvPr>
            <p:ph type="hdr" sz="quarter"/>
          </p:nvPr>
        </p:nvSpPr>
        <p:spPr/>
        <p:txBody>
          <a:bodyPr/>
          <a:lstStyle/>
          <a:p>
            <a:pPr>
              <a:defRPr/>
            </a:pPr>
            <a:r>
              <a:rPr lang="en-US"/>
              <a:t>voorlichting 1e jaars</a:t>
            </a:r>
          </a:p>
        </p:txBody>
      </p:sp>
      <p:sp>
        <p:nvSpPr>
          <p:cNvPr id="98309" name="Slide Number Placeholder 4">
            <a:extLst>
              <a:ext uri="{FF2B5EF4-FFF2-40B4-BE49-F238E27FC236}">
                <a16:creationId xmlns:a16="http://schemas.microsoft.com/office/drawing/2014/main" id="{1B59564F-E19D-4141-B818-3EE59FCF4D3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DC48E0-F9DB-4224-8382-8782A989C713}" type="slidenum">
              <a:rPr lang="en-US" altLang="en-US" smtClean="0"/>
              <a:pPr/>
              <a:t>47</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9351153-30EB-4DA5-8B10-57583446D173}"/>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0076971D-6558-435C-B480-A328304142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Arial" panose="020B0604020202020204" pitchFamily="34" charset="0"/>
              </a:rPr>
              <a:t>Wie </a:t>
            </a:r>
            <a:r>
              <a:rPr lang="en-US" altLang="nl-NL" err="1">
                <a:latin typeface="Arial" panose="020B0604020202020204" pitchFamily="34" charset="0"/>
              </a:rPr>
              <a:t>heeft</a:t>
            </a:r>
            <a:r>
              <a:rPr lang="en-US" altLang="nl-NL">
                <a:latin typeface="Arial" panose="020B0604020202020204" pitchFamily="34" charset="0"/>
              </a:rPr>
              <a:t> de </a:t>
            </a:r>
            <a:r>
              <a:rPr lang="en-US" altLang="nl-NL" err="1">
                <a:latin typeface="Arial" panose="020B0604020202020204" pitchFamily="34" charset="0"/>
              </a:rPr>
              <a:t>webclip</a:t>
            </a:r>
            <a:r>
              <a:rPr lang="en-US" altLang="nl-NL">
                <a:latin typeface="Arial" panose="020B0604020202020204" pitchFamily="34" charset="0"/>
              </a:rPr>
              <a:t> al </a:t>
            </a:r>
            <a:r>
              <a:rPr lang="en-US" altLang="nl-NL" err="1">
                <a:latin typeface="Arial" panose="020B0604020202020204" pitchFamily="34" charset="0"/>
              </a:rPr>
              <a:t>gekeken</a:t>
            </a:r>
            <a:r>
              <a:rPr lang="en-US" altLang="nl-NL">
                <a:latin typeface="Arial" panose="020B0604020202020204" pitchFamily="34" charset="0"/>
              </a:rPr>
              <a:t> over de </a:t>
            </a:r>
            <a:r>
              <a:rPr lang="en-US" altLang="nl-NL" err="1">
                <a:latin typeface="Arial" panose="020B0604020202020204" pitchFamily="34" charset="0"/>
              </a:rPr>
              <a:t>opbouw</a:t>
            </a:r>
            <a:r>
              <a:rPr lang="en-US" altLang="nl-NL">
                <a:latin typeface="Arial" panose="020B0604020202020204" pitchFamily="34" charset="0"/>
              </a:rPr>
              <a:t> van het </a:t>
            </a:r>
            <a:r>
              <a:rPr lang="en-US" altLang="nl-NL" err="1">
                <a:latin typeface="Arial" panose="020B0604020202020204" pitchFamily="34" charset="0"/>
              </a:rPr>
              <a:t>studieprogramma</a:t>
            </a:r>
            <a:r>
              <a:rPr lang="en-US" altLang="nl-NL">
                <a:latin typeface="Arial" panose="020B0604020202020204" pitchFamily="34" charset="0"/>
              </a:rPr>
              <a:t>? Doen! </a:t>
            </a:r>
            <a:r>
              <a:rPr lang="en-US" altLang="nl-NL" err="1">
                <a:latin typeface="Arial" panose="020B0604020202020204" pitchFamily="34" charset="0"/>
              </a:rPr>
              <a:t>Goed</a:t>
            </a:r>
            <a:r>
              <a:rPr lang="en-US" altLang="nl-NL">
                <a:latin typeface="Arial" panose="020B0604020202020204" pitchFamily="34" charset="0"/>
              </a:rPr>
              <a:t> om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weten</a:t>
            </a:r>
            <a:r>
              <a:rPr lang="en-US" altLang="nl-NL">
                <a:latin typeface="Arial" panose="020B0604020202020204" pitchFamily="34" charset="0"/>
              </a:rPr>
              <a:t> hoe het curriculum is </a:t>
            </a:r>
            <a:r>
              <a:rPr lang="en-US" altLang="nl-NL" err="1">
                <a:latin typeface="Arial" panose="020B0604020202020204" pitchFamily="34" charset="0"/>
              </a:rPr>
              <a:t>opgebouwd</a:t>
            </a:r>
            <a:r>
              <a:rPr lang="en-US" altLang="nl-NL">
                <a:latin typeface="Arial" panose="020B0604020202020204" pitchFamily="34" charset="0"/>
              </a:rPr>
              <a:t> en wat je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wachten</a:t>
            </a:r>
            <a:r>
              <a:rPr lang="en-US" altLang="nl-NL">
                <a:latin typeface="Arial" panose="020B0604020202020204" pitchFamily="34" charset="0"/>
              </a:rPr>
              <a:t> </a:t>
            </a:r>
            <a:r>
              <a:rPr lang="en-US" altLang="nl-NL" err="1">
                <a:latin typeface="Arial" panose="020B0604020202020204" pitchFamily="34" charset="0"/>
              </a:rPr>
              <a:t>staat</a:t>
            </a:r>
            <a:r>
              <a:rPr lang="en-US" altLang="nl-NL">
                <a:latin typeface="Arial" panose="020B0604020202020204" pitchFamily="34" charset="0"/>
              </a:rPr>
              <a:t> </a:t>
            </a:r>
            <a:r>
              <a:rPr lang="en-US" altLang="nl-NL" err="1">
                <a:latin typeface="Arial" panose="020B0604020202020204" pitchFamily="34" charset="0"/>
              </a:rPr>
              <a:t>zodat</a:t>
            </a:r>
            <a:r>
              <a:rPr lang="en-US" altLang="nl-NL">
                <a:latin typeface="Arial" panose="020B0604020202020204" pitchFamily="34" charset="0"/>
              </a:rPr>
              <a:t> je </a:t>
            </a:r>
            <a:r>
              <a:rPr lang="en-US" altLang="nl-NL" err="1">
                <a:latin typeface="Arial" panose="020B0604020202020204" pitchFamily="34" charset="0"/>
              </a:rPr>
              <a:t>daar</a:t>
            </a:r>
            <a:r>
              <a:rPr lang="en-US" altLang="nl-NL">
                <a:latin typeface="Arial" panose="020B0604020202020204" pitchFamily="34" charset="0"/>
              </a:rPr>
              <a:t> </a:t>
            </a:r>
            <a:r>
              <a:rPr lang="en-US" altLang="nl-NL" err="1">
                <a:latin typeface="Arial" panose="020B0604020202020204" pitchFamily="34" charset="0"/>
              </a:rPr>
              <a:t>proactief</a:t>
            </a:r>
            <a:r>
              <a:rPr lang="en-US" altLang="nl-NL">
                <a:latin typeface="Arial" panose="020B0604020202020204" pitchFamily="34" charset="0"/>
              </a:rPr>
              <a:t> mee om </a:t>
            </a:r>
            <a:r>
              <a:rPr lang="en-US" altLang="nl-NL" err="1">
                <a:latin typeface="Arial" panose="020B0604020202020204" pitchFamily="34" charset="0"/>
              </a:rPr>
              <a:t>kunt</a:t>
            </a:r>
            <a:r>
              <a:rPr lang="en-US" altLang="nl-NL">
                <a:latin typeface="Arial" panose="020B0604020202020204" pitchFamily="34" charset="0"/>
              </a:rPr>
              <a:t> </a:t>
            </a:r>
            <a:r>
              <a:rPr lang="en-US" altLang="nl-NL" err="1">
                <a:latin typeface="Arial" panose="020B0604020202020204" pitchFamily="34" charset="0"/>
              </a:rPr>
              <a:t>gaan</a:t>
            </a:r>
            <a:r>
              <a:rPr lang="en-US" altLang="nl-NL">
                <a:latin typeface="Arial" panose="020B0604020202020204" pitchFamily="34" charset="0"/>
              </a:rPr>
              <a:t>. </a:t>
            </a:r>
            <a:r>
              <a:rPr lang="en-US" altLang="nl-NL" err="1">
                <a:latin typeface="Arial" panose="020B0604020202020204" pitchFamily="34" charset="0"/>
              </a:rPr>
              <a:t>Actief</a:t>
            </a:r>
            <a:r>
              <a:rPr lang="en-US" altLang="nl-NL">
                <a:latin typeface="Arial" panose="020B0604020202020204" pitchFamily="34" charset="0"/>
              </a:rPr>
              <a:t> </a:t>
            </a:r>
            <a:r>
              <a:rPr lang="en-US" altLang="nl-NL" err="1">
                <a:latin typeface="Arial" panose="020B0604020202020204" pitchFamily="34" charset="0"/>
              </a:rPr>
              <a:t>studeren</a:t>
            </a:r>
            <a:r>
              <a:rPr lang="en-US" altLang="nl-NL">
                <a:latin typeface="Arial" panose="020B0604020202020204" pitchFamily="34" charset="0"/>
              </a:rPr>
              <a:t>!</a:t>
            </a:r>
          </a:p>
          <a:p>
            <a:r>
              <a:rPr lang="en-US" altLang="nl-NL" err="1">
                <a:latin typeface="Arial" panose="020B0604020202020204" pitchFamily="34" charset="0"/>
              </a:rPr>
              <a:t>Eerst</a:t>
            </a:r>
            <a:r>
              <a:rPr lang="en-US" altLang="nl-NL">
                <a:latin typeface="Arial" panose="020B0604020202020204" pitchFamily="34" charset="0"/>
              </a:rPr>
              <a:t> maar </a:t>
            </a:r>
            <a:r>
              <a:rPr lang="en-US" altLang="nl-NL" err="1">
                <a:latin typeface="Arial" panose="020B0604020202020204" pitchFamily="34" charset="0"/>
              </a:rPr>
              <a:t>eens</a:t>
            </a:r>
            <a:r>
              <a:rPr lang="en-US" altLang="nl-NL">
                <a:latin typeface="Arial" panose="020B0604020202020204" pitchFamily="34" charset="0"/>
              </a:rPr>
              <a:t> </a:t>
            </a:r>
            <a:r>
              <a:rPr lang="en-US" altLang="nl-NL" err="1">
                <a:latin typeface="Arial" panose="020B0604020202020204" pitchFamily="34" charset="0"/>
              </a:rPr>
              <a:t>beginnen</a:t>
            </a:r>
            <a:r>
              <a:rPr lang="en-US" altLang="nl-NL">
                <a:latin typeface="Arial" panose="020B0604020202020204" pitchFamily="34" charset="0"/>
              </a:rPr>
              <a:t> met </a:t>
            </a:r>
            <a:r>
              <a:rPr lang="en-US" altLang="nl-NL" err="1">
                <a:latin typeface="Arial" panose="020B0604020202020204" pitchFamily="34" charset="0"/>
              </a:rPr>
              <a:t>voorstellen</a:t>
            </a:r>
            <a:r>
              <a:rPr lang="en-US" altLang="nl-NL">
                <a:latin typeface="Arial" panose="020B0604020202020204" pitchFamily="34" charset="0"/>
              </a:rPr>
              <a:t>: </a:t>
            </a:r>
            <a:r>
              <a:rPr lang="en-US" altLang="nl-NL" err="1">
                <a:latin typeface="Arial" panose="020B0604020202020204" pitchFamily="34" charset="0"/>
              </a:rPr>
              <a:t>wie</a:t>
            </a:r>
            <a:r>
              <a:rPr lang="en-US" altLang="nl-NL">
                <a:latin typeface="Arial" panose="020B0604020202020204" pitchFamily="34" charset="0"/>
              </a:rPr>
              <a:t> </a:t>
            </a:r>
            <a:r>
              <a:rPr lang="en-US" altLang="nl-NL" err="1">
                <a:latin typeface="Arial" panose="020B0604020202020204" pitchFamily="34" charset="0"/>
              </a:rPr>
              <a:t>zijn</a:t>
            </a:r>
            <a:r>
              <a:rPr lang="en-US" altLang="nl-NL">
                <a:latin typeface="Arial" panose="020B0604020202020204" pitchFamily="34" charset="0"/>
              </a:rPr>
              <a:t> </a:t>
            </a:r>
            <a:r>
              <a:rPr lang="en-US" altLang="nl-NL" err="1">
                <a:latin typeface="Arial" panose="020B0604020202020204" pitchFamily="34" charset="0"/>
              </a:rPr>
              <a:t>jullie</a:t>
            </a:r>
            <a:r>
              <a:rPr lang="en-US" altLang="nl-NL">
                <a:latin typeface="Arial" panose="020B0604020202020204" pitchFamily="34" charset="0"/>
              </a:rPr>
              <a:t>?</a:t>
            </a:r>
            <a:endParaRPr lang="nl-NL" altLang="nl-NL">
              <a:latin typeface="Arial" panose="020B0604020202020204" pitchFamily="34" charset="0"/>
            </a:endParaRPr>
          </a:p>
        </p:txBody>
      </p:sp>
      <p:sp>
        <p:nvSpPr>
          <p:cNvPr id="4" name="Header Placeholder 3">
            <a:extLst>
              <a:ext uri="{FF2B5EF4-FFF2-40B4-BE49-F238E27FC236}">
                <a16:creationId xmlns:a16="http://schemas.microsoft.com/office/drawing/2014/main" id="{3EC28D3B-295A-4565-A381-B81500AC0477}"/>
              </a:ext>
            </a:extLst>
          </p:cNvPr>
          <p:cNvSpPr>
            <a:spLocks noGrp="1"/>
          </p:cNvSpPr>
          <p:nvPr>
            <p:ph type="hdr" sz="quarter"/>
          </p:nvPr>
        </p:nvSpPr>
        <p:spPr/>
        <p:txBody>
          <a:bodyPr/>
          <a:lstStyle/>
          <a:p>
            <a:pPr>
              <a:defRPr/>
            </a:pPr>
            <a:r>
              <a:rPr lang="en-US"/>
              <a:t>voorlichting 1e jaars</a:t>
            </a:r>
          </a:p>
        </p:txBody>
      </p:sp>
      <p:sp>
        <p:nvSpPr>
          <p:cNvPr id="76805" name="Slide Number Placeholder 4">
            <a:extLst>
              <a:ext uri="{FF2B5EF4-FFF2-40B4-BE49-F238E27FC236}">
                <a16:creationId xmlns:a16="http://schemas.microsoft.com/office/drawing/2014/main" id="{5F931485-2726-4D5E-B6EE-DF183990CB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EB5B2-5FB2-417D-87E6-5E4F82BD290C}" type="slidenum">
              <a:rPr lang="en-US" altLang="en-US" smtClean="0"/>
              <a:pPr/>
              <a:t>49</a:t>
            </a:fld>
            <a:endParaRPr lang="en-US" altLang="en-US"/>
          </a:p>
        </p:txBody>
      </p:sp>
    </p:spTree>
    <p:extLst>
      <p:ext uri="{BB962C8B-B14F-4D97-AF65-F5344CB8AC3E}">
        <p14:creationId xmlns:p14="http://schemas.microsoft.com/office/powerpoint/2010/main" val="2116359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15E6AC2-A590-488B-A19F-55891157B6A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0F1B2164-E50C-4EF3-9C61-4C7FEDEA688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a:latin typeface="Arial" panose="020B0604020202020204" pitchFamily="34" charset="0"/>
              <a:ea typeface="ＭＳ Ｐゴシック" panose="020B0600070205080204" pitchFamily="34" charset="-128"/>
              <a:cs typeface="Arial"/>
            </a:endParaRPr>
          </a:p>
        </p:txBody>
      </p:sp>
      <p:sp>
        <p:nvSpPr>
          <p:cNvPr id="39940" name="Slide Number Placeholder 3">
            <a:extLst>
              <a:ext uri="{FF2B5EF4-FFF2-40B4-BE49-F238E27FC236}">
                <a16:creationId xmlns:a16="http://schemas.microsoft.com/office/drawing/2014/main" id="{872F8AD3-7318-4554-BBF4-9B3CA7BEC20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BAD9CE-E492-44A6-8DC3-4972F4E74F0E}" type="slidenum">
              <a:rPr lang="en-US" altLang="en-US" smtClean="0">
                <a:ea typeface="ＭＳ Ｐゴシック" panose="020B0600070205080204" pitchFamily="34" charset="-128"/>
              </a:rPr>
              <a:pPr>
                <a:spcBef>
                  <a:spcPct val="0"/>
                </a:spcBef>
              </a:pPr>
              <a:t>53</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135950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725BC90-071E-4D66-BEFE-0EF4B5F692D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994FE6E-444F-4D7D-A56D-4572B5721A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Arial" panose="020B0604020202020204" pitchFamily="34" charset="0"/>
              </a:rPr>
              <a:t>..en in </a:t>
            </a:r>
            <a:r>
              <a:rPr lang="en-US" altLang="nl-NL" err="1">
                <a:latin typeface="Arial" panose="020B0604020202020204" pitchFamily="34" charset="0"/>
              </a:rPr>
              <a:t>Coronatijd</a:t>
            </a:r>
            <a:r>
              <a:rPr lang="en-US" altLang="nl-NL">
                <a:latin typeface="Arial" panose="020B0604020202020204" pitchFamily="34" charset="0"/>
              </a:rPr>
              <a:t>, om er </a:t>
            </a:r>
            <a:r>
              <a:rPr lang="en-US" altLang="nl-NL" err="1">
                <a:latin typeface="Arial" panose="020B0604020202020204" pitchFamily="34" charset="0"/>
              </a:rPr>
              <a:t>een</a:t>
            </a:r>
            <a:r>
              <a:rPr lang="en-US" altLang="nl-NL">
                <a:latin typeface="Arial" panose="020B0604020202020204" pitchFamily="34" charset="0"/>
              </a:rPr>
              <a:t> zo </a:t>
            </a:r>
            <a:r>
              <a:rPr lang="en-US" altLang="nl-NL" err="1">
                <a:latin typeface="Arial" panose="020B0604020202020204" pitchFamily="34" charset="0"/>
              </a:rPr>
              <a:t>goed</a:t>
            </a:r>
            <a:r>
              <a:rPr lang="en-US" altLang="nl-NL">
                <a:latin typeface="Arial" panose="020B0604020202020204" pitchFamily="34" charset="0"/>
              </a:rPr>
              <a:t> en </a:t>
            </a:r>
            <a:r>
              <a:rPr lang="en-US" altLang="nl-NL" err="1">
                <a:latin typeface="Arial" panose="020B0604020202020204" pitchFamily="34" charset="0"/>
              </a:rPr>
              <a:t>leuk</a:t>
            </a:r>
            <a:r>
              <a:rPr lang="en-US" altLang="nl-NL">
                <a:latin typeface="Arial" panose="020B0604020202020204" pitchFamily="34" charset="0"/>
              </a:rPr>
              <a:t> </a:t>
            </a:r>
            <a:r>
              <a:rPr lang="en-US" altLang="nl-NL" err="1">
                <a:latin typeface="Arial" panose="020B0604020202020204" pitchFamily="34" charset="0"/>
              </a:rPr>
              <a:t>mogelijk</a:t>
            </a:r>
            <a:r>
              <a:rPr lang="en-US" altLang="nl-NL">
                <a:latin typeface="Arial" panose="020B0604020202020204" pitchFamily="34" charset="0"/>
              </a:rPr>
              <a:t> </a:t>
            </a:r>
            <a:r>
              <a:rPr lang="en-US" altLang="nl-NL" err="1">
                <a:latin typeface="Arial" panose="020B0604020202020204" pitchFamily="34" charset="0"/>
              </a:rPr>
              <a:t>jaar</a:t>
            </a:r>
            <a:r>
              <a:rPr lang="en-US" altLang="nl-NL">
                <a:latin typeface="Arial" panose="020B0604020202020204" pitchFamily="34" charset="0"/>
              </a:rPr>
              <a:t> van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maken</a:t>
            </a:r>
            <a:endParaRPr lang="nl-NL" altLang="nl-NL" err="1">
              <a:latin typeface="Arial" panose="020B0604020202020204" pitchFamily="34" charset="0"/>
            </a:endParaRPr>
          </a:p>
        </p:txBody>
      </p:sp>
      <p:sp>
        <p:nvSpPr>
          <p:cNvPr id="4" name="Header Placeholder 3">
            <a:extLst>
              <a:ext uri="{FF2B5EF4-FFF2-40B4-BE49-F238E27FC236}">
                <a16:creationId xmlns:a16="http://schemas.microsoft.com/office/drawing/2014/main" id="{D10C6609-615E-4B5E-8C72-E67038EF693A}"/>
              </a:ext>
            </a:extLst>
          </p:cNvPr>
          <p:cNvSpPr>
            <a:spLocks noGrp="1"/>
          </p:cNvSpPr>
          <p:nvPr>
            <p:ph type="hdr" sz="quarter"/>
          </p:nvPr>
        </p:nvSpPr>
        <p:spPr/>
        <p:txBody>
          <a:bodyPr/>
          <a:lstStyle/>
          <a:p>
            <a:pPr>
              <a:defRPr/>
            </a:pPr>
            <a:r>
              <a:rPr lang="en-US"/>
              <a:t>voorlichting 1e jaars</a:t>
            </a:r>
          </a:p>
        </p:txBody>
      </p:sp>
      <p:sp>
        <p:nvSpPr>
          <p:cNvPr id="29701" name="Slide Number Placeholder 4">
            <a:extLst>
              <a:ext uri="{FF2B5EF4-FFF2-40B4-BE49-F238E27FC236}">
                <a16:creationId xmlns:a16="http://schemas.microsoft.com/office/drawing/2014/main" id="{6861F809-71EF-4F9E-8609-869715D8A1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FD9B02-1ACB-449C-8AA0-A942F6C4162B}" type="slidenum">
              <a:rPr lang="en-US" altLang="en-US" smtClean="0"/>
              <a:pPr/>
              <a:t>54</a:t>
            </a:fld>
            <a:endParaRPr lang="en-US" altLang="en-US"/>
          </a:p>
        </p:txBody>
      </p:sp>
    </p:spTree>
    <p:extLst>
      <p:ext uri="{BB962C8B-B14F-4D97-AF65-F5344CB8AC3E}">
        <p14:creationId xmlns:p14="http://schemas.microsoft.com/office/powerpoint/2010/main" val="4137322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33AEE5F1-77B0-421E-A875-382A01628AFB}"/>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6CCEC721-DE6B-4E2C-B7E3-2971410B4C0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nl-NL" altLang="en-US" sz="2400">
                <a:latin typeface="Arial" panose="020B0604020202020204" pitchFamily="34" charset="0"/>
              </a:rPr>
              <a:t>Studie zelf gekozen </a:t>
            </a:r>
          </a:p>
          <a:p>
            <a:pPr lvl="1"/>
            <a:r>
              <a:rPr lang="nl-NL" altLang="en-US" sz="2400">
                <a:latin typeface="Arial" panose="020B0604020202020204" pitchFamily="34" charset="0"/>
              </a:rPr>
              <a:t>Ander onderwijssysteem</a:t>
            </a:r>
          </a:p>
          <a:p>
            <a:pPr lvl="1"/>
            <a:r>
              <a:rPr lang="nl-NL" altLang="en-US" sz="2400">
                <a:latin typeface="Arial" panose="020B0604020202020204" pitchFamily="34" charset="0"/>
              </a:rPr>
              <a:t>Nieuwe stad, op kamers</a:t>
            </a:r>
          </a:p>
          <a:p>
            <a:pPr lvl="1"/>
            <a:r>
              <a:rPr lang="nl-NL" altLang="en-US" sz="2400">
                <a:latin typeface="Arial" panose="020B0604020202020204" pitchFamily="34" charset="0"/>
              </a:rPr>
              <a:t>Nieuwe vrienden</a:t>
            </a:r>
          </a:p>
          <a:p>
            <a:pPr lvl="1"/>
            <a:r>
              <a:rPr lang="nl-NL" altLang="en-US" sz="2400">
                <a:latin typeface="Arial" panose="020B0604020202020204" pitchFamily="34" charset="0"/>
              </a:rPr>
              <a:t>Meer eigen verantwoordelijkheid</a:t>
            </a:r>
          </a:p>
          <a:p>
            <a:endParaRPr lang="en-US" altLang="en-US">
              <a:latin typeface="Arial" panose="020B0604020202020204" pitchFamily="34" charset="0"/>
            </a:endParaRPr>
          </a:p>
        </p:txBody>
      </p:sp>
      <p:sp>
        <p:nvSpPr>
          <p:cNvPr id="4" name="Header Placeholder 3">
            <a:extLst>
              <a:ext uri="{FF2B5EF4-FFF2-40B4-BE49-F238E27FC236}">
                <a16:creationId xmlns:a16="http://schemas.microsoft.com/office/drawing/2014/main" id="{179326BF-E5E5-4734-A33A-D3923C0F19F2}"/>
              </a:ext>
            </a:extLst>
          </p:cNvPr>
          <p:cNvSpPr>
            <a:spLocks noGrp="1"/>
          </p:cNvSpPr>
          <p:nvPr>
            <p:ph type="hdr" sz="quarter"/>
          </p:nvPr>
        </p:nvSpPr>
        <p:spPr/>
        <p:txBody>
          <a:bodyPr/>
          <a:lstStyle/>
          <a:p>
            <a:pPr>
              <a:defRPr/>
            </a:pPr>
            <a:r>
              <a:rPr lang="en-US"/>
              <a:t>voorlichting 1e jaars</a:t>
            </a:r>
          </a:p>
        </p:txBody>
      </p:sp>
      <p:sp>
        <p:nvSpPr>
          <p:cNvPr id="108549" name="Slide Number Placeholder 4">
            <a:extLst>
              <a:ext uri="{FF2B5EF4-FFF2-40B4-BE49-F238E27FC236}">
                <a16:creationId xmlns:a16="http://schemas.microsoft.com/office/drawing/2014/main" id="{AE3BCB00-1C9A-4379-AE2F-02E510A98BE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6A36F5-FF68-4765-9BC9-98E4099D59D6}" type="slidenum">
              <a:rPr lang="en-US" altLang="en-US" smtClean="0"/>
              <a:pPr>
                <a:spcBef>
                  <a:spcPct val="0"/>
                </a:spcBef>
              </a:pPr>
              <a:t>55</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065FA86B-BF10-4CDF-B730-040792D6A65A}"/>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CE5FD5B9-F101-4499-9A22-B5435B2083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err="1">
                <a:latin typeface="Arial" panose="020B0604020202020204" pitchFamily="34" charset="0"/>
              </a:rPr>
              <a:t>Dit</a:t>
            </a:r>
            <a:r>
              <a:rPr lang="en-US" altLang="nl-NL">
                <a:latin typeface="Arial" panose="020B0604020202020204" pitchFamily="34" charset="0"/>
              </a:rPr>
              <a:t> is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zijstraatje</a:t>
            </a:r>
            <a:r>
              <a:rPr lang="en-US" altLang="nl-NL">
                <a:latin typeface="Arial" panose="020B0604020202020204" pitchFamily="34" charset="0"/>
              </a:rPr>
              <a:t>: er is </a:t>
            </a:r>
            <a:r>
              <a:rPr lang="en-US" altLang="nl-NL" err="1">
                <a:latin typeface="Arial" panose="020B0604020202020204" pitchFamily="34" charset="0"/>
              </a:rPr>
              <a:t>ook</a:t>
            </a:r>
            <a:r>
              <a:rPr lang="en-US" altLang="nl-NL">
                <a:latin typeface="Arial" panose="020B0604020202020204" pitchFamily="34" charset="0"/>
              </a:rPr>
              <a:t>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examencommissie</a:t>
            </a:r>
            <a:r>
              <a:rPr lang="en-US" altLang="nl-NL">
                <a:latin typeface="Arial" panose="020B0604020202020204" pitchFamily="34" charset="0"/>
              </a:rPr>
              <a:t> </a:t>
            </a:r>
            <a:r>
              <a:rPr lang="en-US" altLang="nl-NL" err="1">
                <a:latin typeface="Arial" panose="020B0604020202020204" pitchFamily="34" charset="0"/>
              </a:rPr>
              <a:t>naast</a:t>
            </a:r>
            <a:r>
              <a:rPr lang="en-US" altLang="nl-NL">
                <a:latin typeface="Arial" panose="020B0604020202020204" pitchFamily="34" charset="0"/>
              </a:rPr>
              <a:t> </a:t>
            </a:r>
            <a:r>
              <a:rPr lang="en-US" altLang="nl-NL" err="1">
                <a:latin typeface="Arial" panose="020B0604020202020204" pitchFamily="34" charset="0"/>
              </a:rPr>
              <a:t>een</a:t>
            </a:r>
            <a:r>
              <a:rPr lang="en-US" altLang="nl-NL">
                <a:latin typeface="Arial" panose="020B0604020202020204" pitchFamily="34" charset="0"/>
              </a:rPr>
              <a:t> </a:t>
            </a:r>
            <a:r>
              <a:rPr lang="en-US" altLang="nl-NL" err="1">
                <a:latin typeface="Arial" panose="020B0604020202020204" pitchFamily="34" charset="0"/>
              </a:rPr>
              <a:t>opleidingscommissie</a:t>
            </a:r>
            <a:r>
              <a:rPr lang="en-US" altLang="nl-NL">
                <a:latin typeface="Arial" panose="020B0604020202020204" pitchFamily="34" charset="0"/>
              </a:rPr>
              <a:t>, maar </a:t>
            </a:r>
            <a:r>
              <a:rPr lang="en-US" altLang="nl-NL" err="1">
                <a:latin typeface="Arial" panose="020B0604020202020204" pitchFamily="34" charset="0"/>
              </a:rPr>
              <a:t>moet</a:t>
            </a:r>
            <a:r>
              <a:rPr lang="en-US" altLang="nl-NL">
                <a:latin typeface="Arial" panose="020B0604020202020204" pitchFamily="34" charset="0"/>
              </a:rPr>
              <a:t> er </a:t>
            </a:r>
            <a:r>
              <a:rPr lang="en-US" altLang="nl-NL" err="1">
                <a:latin typeface="Arial" panose="020B0604020202020204" pitchFamily="34" charset="0"/>
              </a:rPr>
              <a:t>wel</a:t>
            </a:r>
            <a:r>
              <a:rPr lang="en-US" altLang="nl-NL">
                <a:latin typeface="Arial" panose="020B0604020202020204" pitchFamily="34" charset="0"/>
              </a:rPr>
              <a:t> even in. Kon </a:t>
            </a:r>
            <a:r>
              <a:rPr lang="en-US" altLang="nl-NL" err="1">
                <a:latin typeface="Arial" panose="020B0604020202020204" pitchFamily="34" charset="0"/>
              </a:rPr>
              <a:t>ik</a:t>
            </a:r>
            <a:r>
              <a:rPr lang="en-US" altLang="nl-NL">
                <a:latin typeface="Arial" panose="020B0604020202020204" pitchFamily="34" charset="0"/>
              </a:rPr>
              <a:t> </a:t>
            </a:r>
            <a:r>
              <a:rPr lang="en-US" altLang="nl-NL" err="1">
                <a:latin typeface="Arial" panose="020B0604020202020204" pitchFamily="34" charset="0"/>
              </a:rPr>
              <a:t>nergens</a:t>
            </a:r>
            <a:r>
              <a:rPr lang="en-US" altLang="nl-NL">
                <a:latin typeface="Arial" panose="020B0604020202020204" pitchFamily="34" charset="0"/>
              </a:rPr>
              <a:t> </a:t>
            </a:r>
            <a:r>
              <a:rPr lang="en-US" altLang="nl-NL" err="1">
                <a:latin typeface="Arial" panose="020B0604020202020204" pitchFamily="34" charset="0"/>
              </a:rPr>
              <a:t>anders</a:t>
            </a:r>
            <a:r>
              <a:rPr lang="en-US" altLang="nl-NL">
                <a:latin typeface="Arial" panose="020B0604020202020204" pitchFamily="34" charset="0"/>
              </a:rPr>
              <a:t> </a:t>
            </a:r>
            <a:r>
              <a:rPr lang="en-US" altLang="nl-NL" err="1">
                <a:latin typeface="Arial" panose="020B0604020202020204" pitchFamily="34" charset="0"/>
              </a:rPr>
              <a:t>kwijt</a:t>
            </a:r>
            <a:r>
              <a:rPr lang="en-US" altLang="nl-NL">
                <a:latin typeface="Arial" panose="020B0604020202020204" pitchFamily="34" charset="0"/>
              </a:rPr>
              <a:t> </a:t>
            </a:r>
            <a:r>
              <a:rPr lang="en-US" altLang="nl-NL">
                <a:latin typeface="Arial" panose="020B0604020202020204" pitchFamily="34" charset="0"/>
                <a:sym typeface="Wingdings" panose="05000000000000000000" pitchFamily="2" charset="2"/>
              </a:rPr>
              <a:t></a:t>
            </a:r>
            <a:endParaRPr lang="nl-NL" altLang="nl-NL">
              <a:latin typeface="Arial" panose="020B0604020202020204" pitchFamily="34" charset="0"/>
            </a:endParaRPr>
          </a:p>
        </p:txBody>
      </p:sp>
      <p:sp>
        <p:nvSpPr>
          <p:cNvPr id="4" name="Header Placeholder 3">
            <a:extLst>
              <a:ext uri="{FF2B5EF4-FFF2-40B4-BE49-F238E27FC236}">
                <a16:creationId xmlns:a16="http://schemas.microsoft.com/office/drawing/2014/main" id="{A79D0157-03AE-416D-9C5A-F62BE9D5EB79}"/>
              </a:ext>
            </a:extLst>
          </p:cNvPr>
          <p:cNvSpPr>
            <a:spLocks noGrp="1"/>
          </p:cNvSpPr>
          <p:nvPr>
            <p:ph type="hdr" sz="quarter"/>
          </p:nvPr>
        </p:nvSpPr>
        <p:spPr/>
        <p:txBody>
          <a:bodyPr/>
          <a:lstStyle/>
          <a:p>
            <a:pPr>
              <a:defRPr/>
            </a:pPr>
            <a:r>
              <a:rPr lang="en-US"/>
              <a:t>voorlichting 1e jaars</a:t>
            </a:r>
          </a:p>
        </p:txBody>
      </p:sp>
      <p:sp>
        <p:nvSpPr>
          <p:cNvPr id="105477" name="Slide Number Placeholder 4">
            <a:extLst>
              <a:ext uri="{FF2B5EF4-FFF2-40B4-BE49-F238E27FC236}">
                <a16:creationId xmlns:a16="http://schemas.microsoft.com/office/drawing/2014/main" id="{280D65B1-F8A0-485B-8D79-EC642CB58B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23E787-E95A-4E13-A090-4A6DA7C9DD78}" type="slidenum">
              <a:rPr lang="en-US" altLang="en-US" smtClean="0"/>
              <a:pPr/>
              <a:t>61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A7967D3-5F0A-4704-9935-72DC0F2D4B87}"/>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7E9D19B8-8C6E-443F-8A97-2D12223F563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 name="Header Placeholder 3">
            <a:extLst>
              <a:ext uri="{FF2B5EF4-FFF2-40B4-BE49-F238E27FC236}">
                <a16:creationId xmlns:a16="http://schemas.microsoft.com/office/drawing/2014/main" id="{BDE0F62D-4D7C-4A74-B2D0-E5AE2F6FF009}"/>
              </a:ext>
            </a:extLst>
          </p:cNvPr>
          <p:cNvSpPr>
            <a:spLocks noGrp="1"/>
          </p:cNvSpPr>
          <p:nvPr>
            <p:ph type="hdr" sz="quarter"/>
          </p:nvPr>
        </p:nvSpPr>
        <p:spPr/>
        <p:txBody>
          <a:bodyPr/>
          <a:lstStyle/>
          <a:p>
            <a:pPr>
              <a:defRPr/>
            </a:pPr>
            <a:r>
              <a:rPr lang="en-US"/>
              <a:t>voorlichting 1e jaars</a:t>
            </a:r>
          </a:p>
        </p:txBody>
      </p:sp>
      <p:sp>
        <p:nvSpPr>
          <p:cNvPr id="25605" name="Slide Number Placeholder 4">
            <a:extLst>
              <a:ext uri="{FF2B5EF4-FFF2-40B4-BE49-F238E27FC236}">
                <a16:creationId xmlns:a16="http://schemas.microsoft.com/office/drawing/2014/main" id="{2796819E-3935-4DBD-87BC-4F312531070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FA10CF-C32C-4B8A-B689-9A24CEBD3D59}"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6D65FD5-5B68-4A95-BCDD-A3C70E2C170D}"/>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FACD0EE2-D93C-4D98-9D56-5F0CC050D7D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en-US">
                <a:latin typeface="Arial" panose="020B0604020202020204" pitchFamily="34" charset="0"/>
              </a:rPr>
              <a:t>Door studievoorlichting, het studieprogramma en door individuele studiebegeleiding</a:t>
            </a:r>
            <a:endParaRPr lang="en-US" altLang="en-US">
              <a:latin typeface="Arial" panose="020B0604020202020204" pitchFamily="34" charset="0"/>
            </a:endParaRPr>
          </a:p>
        </p:txBody>
      </p:sp>
      <p:sp>
        <p:nvSpPr>
          <p:cNvPr id="4" name="Header Placeholder 3">
            <a:extLst>
              <a:ext uri="{FF2B5EF4-FFF2-40B4-BE49-F238E27FC236}">
                <a16:creationId xmlns:a16="http://schemas.microsoft.com/office/drawing/2014/main" id="{58D703F2-4748-4934-9AD6-DA593FB44E0C}"/>
              </a:ext>
            </a:extLst>
          </p:cNvPr>
          <p:cNvSpPr>
            <a:spLocks noGrp="1"/>
          </p:cNvSpPr>
          <p:nvPr>
            <p:ph type="hdr" sz="quarter"/>
          </p:nvPr>
        </p:nvSpPr>
        <p:spPr/>
        <p:txBody>
          <a:bodyPr/>
          <a:lstStyle/>
          <a:p>
            <a:pPr>
              <a:defRPr/>
            </a:pPr>
            <a:r>
              <a:rPr lang="en-US"/>
              <a:t>voorlichting 1e jaars</a:t>
            </a:r>
          </a:p>
        </p:txBody>
      </p:sp>
      <p:sp>
        <p:nvSpPr>
          <p:cNvPr id="27653" name="Slide Number Placeholder 4">
            <a:extLst>
              <a:ext uri="{FF2B5EF4-FFF2-40B4-BE49-F238E27FC236}">
                <a16:creationId xmlns:a16="http://schemas.microsoft.com/office/drawing/2014/main" id="{ACA1FB9A-3906-4B54-83B0-E842F9021D2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516ADD-D5C0-4839-87A9-C2986E9E3399}"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725BC90-071E-4D66-BEFE-0EF4B5F692D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994FE6E-444F-4D7D-A56D-4572B5721A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Arial" panose="020B0604020202020204" pitchFamily="34" charset="0"/>
              </a:rPr>
              <a:t>..en in </a:t>
            </a:r>
            <a:r>
              <a:rPr lang="en-US" altLang="nl-NL" err="1">
                <a:latin typeface="Arial" panose="020B0604020202020204" pitchFamily="34" charset="0"/>
              </a:rPr>
              <a:t>Coronatijd</a:t>
            </a:r>
            <a:r>
              <a:rPr lang="en-US" altLang="nl-NL">
                <a:latin typeface="Arial" panose="020B0604020202020204" pitchFamily="34" charset="0"/>
              </a:rPr>
              <a:t>, om er </a:t>
            </a:r>
            <a:r>
              <a:rPr lang="en-US" altLang="nl-NL" err="1">
                <a:latin typeface="Arial" panose="020B0604020202020204" pitchFamily="34" charset="0"/>
              </a:rPr>
              <a:t>een</a:t>
            </a:r>
            <a:r>
              <a:rPr lang="en-US" altLang="nl-NL">
                <a:latin typeface="Arial" panose="020B0604020202020204" pitchFamily="34" charset="0"/>
              </a:rPr>
              <a:t> zo </a:t>
            </a:r>
            <a:r>
              <a:rPr lang="en-US" altLang="nl-NL" err="1">
                <a:latin typeface="Arial" panose="020B0604020202020204" pitchFamily="34" charset="0"/>
              </a:rPr>
              <a:t>goed</a:t>
            </a:r>
            <a:r>
              <a:rPr lang="en-US" altLang="nl-NL">
                <a:latin typeface="Arial" panose="020B0604020202020204" pitchFamily="34" charset="0"/>
              </a:rPr>
              <a:t> en </a:t>
            </a:r>
            <a:r>
              <a:rPr lang="en-US" altLang="nl-NL" err="1">
                <a:latin typeface="Arial" panose="020B0604020202020204" pitchFamily="34" charset="0"/>
              </a:rPr>
              <a:t>leuk</a:t>
            </a:r>
            <a:r>
              <a:rPr lang="en-US" altLang="nl-NL">
                <a:latin typeface="Arial" panose="020B0604020202020204" pitchFamily="34" charset="0"/>
              </a:rPr>
              <a:t> </a:t>
            </a:r>
            <a:r>
              <a:rPr lang="en-US" altLang="nl-NL" err="1">
                <a:latin typeface="Arial" panose="020B0604020202020204" pitchFamily="34" charset="0"/>
              </a:rPr>
              <a:t>mogelijk</a:t>
            </a:r>
            <a:r>
              <a:rPr lang="en-US" altLang="nl-NL">
                <a:latin typeface="Arial" panose="020B0604020202020204" pitchFamily="34" charset="0"/>
              </a:rPr>
              <a:t> </a:t>
            </a:r>
            <a:r>
              <a:rPr lang="en-US" altLang="nl-NL" err="1">
                <a:latin typeface="Arial" panose="020B0604020202020204" pitchFamily="34" charset="0"/>
              </a:rPr>
              <a:t>jaar</a:t>
            </a:r>
            <a:r>
              <a:rPr lang="en-US" altLang="nl-NL">
                <a:latin typeface="Arial" panose="020B0604020202020204" pitchFamily="34" charset="0"/>
              </a:rPr>
              <a:t> van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maken</a:t>
            </a:r>
            <a:endParaRPr lang="nl-NL" altLang="nl-NL" err="1">
              <a:latin typeface="Arial" panose="020B0604020202020204" pitchFamily="34" charset="0"/>
            </a:endParaRPr>
          </a:p>
        </p:txBody>
      </p:sp>
      <p:sp>
        <p:nvSpPr>
          <p:cNvPr id="4" name="Header Placeholder 3">
            <a:extLst>
              <a:ext uri="{FF2B5EF4-FFF2-40B4-BE49-F238E27FC236}">
                <a16:creationId xmlns:a16="http://schemas.microsoft.com/office/drawing/2014/main" id="{D10C6609-615E-4B5E-8C72-E67038EF693A}"/>
              </a:ext>
            </a:extLst>
          </p:cNvPr>
          <p:cNvSpPr>
            <a:spLocks noGrp="1"/>
          </p:cNvSpPr>
          <p:nvPr>
            <p:ph type="hdr" sz="quarter"/>
          </p:nvPr>
        </p:nvSpPr>
        <p:spPr/>
        <p:txBody>
          <a:bodyPr/>
          <a:lstStyle/>
          <a:p>
            <a:pPr>
              <a:defRPr/>
            </a:pPr>
            <a:r>
              <a:rPr lang="en-US"/>
              <a:t>voorlichting 1e jaars</a:t>
            </a:r>
          </a:p>
        </p:txBody>
      </p:sp>
      <p:sp>
        <p:nvSpPr>
          <p:cNvPr id="29701" name="Slide Number Placeholder 4">
            <a:extLst>
              <a:ext uri="{FF2B5EF4-FFF2-40B4-BE49-F238E27FC236}">
                <a16:creationId xmlns:a16="http://schemas.microsoft.com/office/drawing/2014/main" id="{6861F809-71EF-4F9E-8609-869715D8A1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FD9B02-1ACB-449C-8AA0-A942F6C4162B}"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92092108-67AD-4AC4-980F-33BCCF7F148B}"/>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9B4BFDBD-C6D3-4ACF-B2D0-5490414DA50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NL">
                <a:latin typeface="Arial" panose="020B0604020202020204" pitchFamily="34" charset="0"/>
              </a:rPr>
              <a:t>Wie </a:t>
            </a:r>
            <a:r>
              <a:rPr lang="en-US" altLang="nl-NL" err="1">
                <a:latin typeface="Arial" panose="020B0604020202020204" pitchFamily="34" charset="0"/>
              </a:rPr>
              <a:t>heeft</a:t>
            </a:r>
            <a:r>
              <a:rPr lang="en-US" altLang="nl-NL">
                <a:latin typeface="Arial" panose="020B0604020202020204" pitchFamily="34" charset="0"/>
              </a:rPr>
              <a:t> de </a:t>
            </a:r>
            <a:r>
              <a:rPr lang="en-US" altLang="nl-NL" err="1">
                <a:latin typeface="Arial" panose="020B0604020202020204" pitchFamily="34" charset="0"/>
              </a:rPr>
              <a:t>webclip</a:t>
            </a:r>
            <a:r>
              <a:rPr lang="en-US" altLang="nl-NL">
                <a:latin typeface="Arial" panose="020B0604020202020204" pitchFamily="34" charset="0"/>
              </a:rPr>
              <a:t> al </a:t>
            </a:r>
            <a:r>
              <a:rPr lang="en-US" altLang="nl-NL" err="1">
                <a:latin typeface="Arial" panose="020B0604020202020204" pitchFamily="34" charset="0"/>
              </a:rPr>
              <a:t>gekeken</a:t>
            </a:r>
            <a:r>
              <a:rPr lang="en-US" altLang="nl-NL">
                <a:latin typeface="Arial" panose="020B0604020202020204" pitchFamily="34" charset="0"/>
              </a:rPr>
              <a:t> over de </a:t>
            </a:r>
            <a:r>
              <a:rPr lang="en-US" altLang="nl-NL" err="1">
                <a:latin typeface="Arial" panose="020B0604020202020204" pitchFamily="34" charset="0"/>
              </a:rPr>
              <a:t>opbouw</a:t>
            </a:r>
            <a:r>
              <a:rPr lang="en-US" altLang="nl-NL">
                <a:latin typeface="Arial" panose="020B0604020202020204" pitchFamily="34" charset="0"/>
              </a:rPr>
              <a:t> van het </a:t>
            </a:r>
            <a:r>
              <a:rPr lang="en-US" altLang="nl-NL" err="1">
                <a:latin typeface="Arial" panose="020B0604020202020204" pitchFamily="34" charset="0"/>
              </a:rPr>
              <a:t>studieprogramma</a:t>
            </a:r>
            <a:r>
              <a:rPr lang="en-US" altLang="nl-NL">
                <a:latin typeface="Arial" panose="020B0604020202020204" pitchFamily="34" charset="0"/>
              </a:rPr>
              <a:t>? Doen! </a:t>
            </a:r>
            <a:r>
              <a:rPr lang="en-US" altLang="nl-NL" err="1">
                <a:latin typeface="Arial" panose="020B0604020202020204" pitchFamily="34" charset="0"/>
              </a:rPr>
              <a:t>Goed</a:t>
            </a:r>
            <a:r>
              <a:rPr lang="en-US" altLang="nl-NL">
                <a:latin typeface="Arial" panose="020B0604020202020204" pitchFamily="34" charset="0"/>
              </a:rPr>
              <a:t> om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weten</a:t>
            </a:r>
            <a:r>
              <a:rPr lang="en-US" altLang="nl-NL">
                <a:latin typeface="Arial" panose="020B0604020202020204" pitchFamily="34" charset="0"/>
              </a:rPr>
              <a:t> hoe het curriculum is </a:t>
            </a:r>
            <a:r>
              <a:rPr lang="en-US" altLang="nl-NL" err="1">
                <a:latin typeface="Arial" panose="020B0604020202020204" pitchFamily="34" charset="0"/>
              </a:rPr>
              <a:t>opgebouwd</a:t>
            </a:r>
            <a:r>
              <a:rPr lang="en-US" altLang="nl-NL">
                <a:latin typeface="Arial" panose="020B0604020202020204" pitchFamily="34" charset="0"/>
              </a:rPr>
              <a:t> en wat je </a:t>
            </a:r>
            <a:r>
              <a:rPr lang="en-US" altLang="nl-NL" err="1">
                <a:latin typeface="Arial" panose="020B0604020202020204" pitchFamily="34" charset="0"/>
              </a:rPr>
              <a:t>te</a:t>
            </a:r>
            <a:r>
              <a:rPr lang="en-US" altLang="nl-NL">
                <a:latin typeface="Arial" panose="020B0604020202020204" pitchFamily="34" charset="0"/>
              </a:rPr>
              <a:t> </a:t>
            </a:r>
            <a:r>
              <a:rPr lang="en-US" altLang="nl-NL" err="1">
                <a:latin typeface="Arial" panose="020B0604020202020204" pitchFamily="34" charset="0"/>
              </a:rPr>
              <a:t>wachten</a:t>
            </a:r>
            <a:r>
              <a:rPr lang="en-US" altLang="nl-NL">
                <a:latin typeface="Arial" panose="020B0604020202020204" pitchFamily="34" charset="0"/>
              </a:rPr>
              <a:t> </a:t>
            </a:r>
            <a:r>
              <a:rPr lang="en-US" altLang="nl-NL" err="1">
                <a:latin typeface="Arial" panose="020B0604020202020204" pitchFamily="34" charset="0"/>
              </a:rPr>
              <a:t>staat</a:t>
            </a:r>
            <a:r>
              <a:rPr lang="en-US" altLang="nl-NL">
                <a:latin typeface="Arial" panose="020B0604020202020204" pitchFamily="34" charset="0"/>
              </a:rPr>
              <a:t> </a:t>
            </a:r>
            <a:r>
              <a:rPr lang="en-US" altLang="nl-NL" err="1">
                <a:latin typeface="Arial" panose="020B0604020202020204" pitchFamily="34" charset="0"/>
              </a:rPr>
              <a:t>zodat</a:t>
            </a:r>
            <a:r>
              <a:rPr lang="en-US" altLang="nl-NL">
                <a:latin typeface="Arial" panose="020B0604020202020204" pitchFamily="34" charset="0"/>
              </a:rPr>
              <a:t> je </a:t>
            </a:r>
            <a:r>
              <a:rPr lang="en-US" altLang="nl-NL" err="1">
                <a:latin typeface="Arial" panose="020B0604020202020204" pitchFamily="34" charset="0"/>
              </a:rPr>
              <a:t>daar</a:t>
            </a:r>
            <a:r>
              <a:rPr lang="en-US" altLang="nl-NL">
                <a:latin typeface="Arial" panose="020B0604020202020204" pitchFamily="34" charset="0"/>
              </a:rPr>
              <a:t> </a:t>
            </a:r>
            <a:r>
              <a:rPr lang="en-US" altLang="nl-NL" err="1">
                <a:latin typeface="Arial" panose="020B0604020202020204" pitchFamily="34" charset="0"/>
              </a:rPr>
              <a:t>proactief</a:t>
            </a:r>
            <a:r>
              <a:rPr lang="en-US" altLang="nl-NL">
                <a:latin typeface="Arial" panose="020B0604020202020204" pitchFamily="34" charset="0"/>
              </a:rPr>
              <a:t> mee om </a:t>
            </a:r>
            <a:r>
              <a:rPr lang="en-US" altLang="nl-NL" err="1">
                <a:latin typeface="Arial" panose="020B0604020202020204" pitchFamily="34" charset="0"/>
              </a:rPr>
              <a:t>kunt</a:t>
            </a:r>
            <a:r>
              <a:rPr lang="en-US" altLang="nl-NL">
                <a:latin typeface="Arial" panose="020B0604020202020204" pitchFamily="34" charset="0"/>
              </a:rPr>
              <a:t> </a:t>
            </a:r>
            <a:r>
              <a:rPr lang="en-US" altLang="nl-NL" err="1">
                <a:latin typeface="Arial" panose="020B0604020202020204" pitchFamily="34" charset="0"/>
              </a:rPr>
              <a:t>gaan</a:t>
            </a:r>
            <a:r>
              <a:rPr lang="en-US" altLang="nl-NL">
                <a:latin typeface="Arial" panose="020B0604020202020204" pitchFamily="34" charset="0"/>
              </a:rPr>
              <a:t>. </a:t>
            </a:r>
            <a:r>
              <a:rPr lang="en-US" altLang="nl-NL" err="1">
                <a:latin typeface="Arial" panose="020B0604020202020204" pitchFamily="34" charset="0"/>
              </a:rPr>
              <a:t>Actief</a:t>
            </a:r>
            <a:r>
              <a:rPr lang="en-US" altLang="nl-NL">
                <a:latin typeface="Arial" panose="020B0604020202020204" pitchFamily="34" charset="0"/>
              </a:rPr>
              <a:t> </a:t>
            </a:r>
            <a:r>
              <a:rPr lang="en-US" altLang="nl-NL" err="1">
                <a:latin typeface="Arial" panose="020B0604020202020204" pitchFamily="34" charset="0"/>
              </a:rPr>
              <a:t>studeren</a:t>
            </a:r>
            <a:r>
              <a:rPr lang="en-US" altLang="nl-NL">
                <a:latin typeface="Arial" panose="020B0604020202020204" pitchFamily="34" charset="0"/>
              </a:rPr>
              <a:t>!</a:t>
            </a:r>
          </a:p>
          <a:p>
            <a:r>
              <a:rPr lang="en-US" altLang="nl-NL" err="1">
                <a:latin typeface="Arial" panose="020B0604020202020204" pitchFamily="34" charset="0"/>
              </a:rPr>
              <a:t>Eerst</a:t>
            </a:r>
            <a:r>
              <a:rPr lang="en-US" altLang="nl-NL">
                <a:latin typeface="Arial" panose="020B0604020202020204" pitchFamily="34" charset="0"/>
              </a:rPr>
              <a:t> maar </a:t>
            </a:r>
            <a:r>
              <a:rPr lang="en-US" altLang="nl-NL" err="1">
                <a:latin typeface="Arial" panose="020B0604020202020204" pitchFamily="34" charset="0"/>
              </a:rPr>
              <a:t>eens</a:t>
            </a:r>
            <a:r>
              <a:rPr lang="en-US" altLang="nl-NL">
                <a:latin typeface="Arial" panose="020B0604020202020204" pitchFamily="34" charset="0"/>
              </a:rPr>
              <a:t> </a:t>
            </a:r>
            <a:r>
              <a:rPr lang="en-US" altLang="nl-NL" err="1">
                <a:latin typeface="Arial" panose="020B0604020202020204" pitchFamily="34" charset="0"/>
              </a:rPr>
              <a:t>beginnen</a:t>
            </a:r>
            <a:r>
              <a:rPr lang="en-US" altLang="nl-NL">
                <a:latin typeface="Arial" panose="020B0604020202020204" pitchFamily="34" charset="0"/>
              </a:rPr>
              <a:t> met </a:t>
            </a:r>
            <a:r>
              <a:rPr lang="en-US" altLang="nl-NL" err="1">
                <a:latin typeface="Arial" panose="020B0604020202020204" pitchFamily="34" charset="0"/>
              </a:rPr>
              <a:t>voorstellen</a:t>
            </a:r>
            <a:r>
              <a:rPr lang="en-US" altLang="nl-NL">
                <a:latin typeface="Arial" panose="020B0604020202020204" pitchFamily="34" charset="0"/>
              </a:rPr>
              <a:t>: </a:t>
            </a:r>
            <a:r>
              <a:rPr lang="en-US" altLang="nl-NL" err="1">
                <a:latin typeface="Arial" panose="020B0604020202020204" pitchFamily="34" charset="0"/>
              </a:rPr>
              <a:t>wie</a:t>
            </a:r>
            <a:r>
              <a:rPr lang="en-US" altLang="nl-NL">
                <a:latin typeface="Arial" panose="020B0604020202020204" pitchFamily="34" charset="0"/>
              </a:rPr>
              <a:t> </a:t>
            </a:r>
            <a:r>
              <a:rPr lang="en-US" altLang="nl-NL" err="1">
                <a:latin typeface="Arial" panose="020B0604020202020204" pitchFamily="34" charset="0"/>
              </a:rPr>
              <a:t>zijn</a:t>
            </a:r>
            <a:r>
              <a:rPr lang="en-US" altLang="nl-NL">
                <a:latin typeface="Arial" panose="020B0604020202020204" pitchFamily="34" charset="0"/>
              </a:rPr>
              <a:t> </a:t>
            </a:r>
            <a:r>
              <a:rPr lang="en-US" altLang="nl-NL" err="1">
                <a:latin typeface="Arial" panose="020B0604020202020204" pitchFamily="34" charset="0"/>
              </a:rPr>
              <a:t>jullie</a:t>
            </a:r>
            <a:r>
              <a:rPr lang="en-US" altLang="nl-NL">
                <a:latin typeface="Arial" panose="020B0604020202020204" pitchFamily="34" charset="0"/>
              </a:rPr>
              <a:t>?</a:t>
            </a:r>
            <a:endParaRPr lang="nl-NL" altLang="nl-NL">
              <a:latin typeface="Arial" panose="020B0604020202020204" pitchFamily="34" charset="0"/>
            </a:endParaRPr>
          </a:p>
        </p:txBody>
      </p:sp>
      <p:sp>
        <p:nvSpPr>
          <p:cNvPr id="4" name="Header Placeholder 3">
            <a:extLst>
              <a:ext uri="{FF2B5EF4-FFF2-40B4-BE49-F238E27FC236}">
                <a16:creationId xmlns:a16="http://schemas.microsoft.com/office/drawing/2014/main" id="{06B0E9FA-C288-4721-9D60-E5F3D451B1C6}"/>
              </a:ext>
            </a:extLst>
          </p:cNvPr>
          <p:cNvSpPr>
            <a:spLocks noGrp="1"/>
          </p:cNvSpPr>
          <p:nvPr>
            <p:ph type="hdr" sz="quarter"/>
          </p:nvPr>
        </p:nvSpPr>
        <p:spPr/>
        <p:txBody>
          <a:bodyPr/>
          <a:lstStyle/>
          <a:p>
            <a:pPr>
              <a:defRPr/>
            </a:pPr>
            <a:r>
              <a:rPr lang="en-US"/>
              <a:t>voorlichting 1e jaars</a:t>
            </a:r>
          </a:p>
        </p:txBody>
      </p:sp>
      <p:sp>
        <p:nvSpPr>
          <p:cNvPr id="31749" name="Slide Number Placeholder 4">
            <a:extLst>
              <a:ext uri="{FF2B5EF4-FFF2-40B4-BE49-F238E27FC236}">
                <a16:creationId xmlns:a16="http://schemas.microsoft.com/office/drawing/2014/main" id="{CFEDDD83-060F-4974-A5FC-1EC7211C46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95CA33-AD21-43B3-ADC7-2F62E03FDEB1}"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9</a:t>
            </a:fld>
            <a:endParaRPr lang="en-US" altLang="en-US"/>
          </a:p>
        </p:txBody>
      </p:sp>
    </p:spTree>
    <p:extLst>
      <p:ext uri="{BB962C8B-B14F-4D97-AF65-F5344CB8AC3E}">
        <p14:creationId xmlns:p14="http://schemas.microsoft.com/office/powerpoint/2010/main" val="73178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15</a:t>
            </a:fld>
            <a:endParaRPr lang="en-US" altLang="en-US"/>
          </a:p>
        </p:txBody>
      </p:sp>
    </p:spTree>
    <p:extLst>
      <p:ext uri="{BB962C8B-B14F-4D97-AF65-F5344CB8AC3E}">
        <p14:creationId xmlns:p14="http://schemas.microsoft.com/office/powerpoint/2010/main" val="73513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Header Placeholder 3"/>
          <p:cNvSpPr>
            <a:spLocks noGrp="1"/>
          </p:cNvSpPr>
          <p:nvPr>
            <p:ph type="hdr" sz="quarter"/>
          </p:nvPr>
        </p:nvSpPr>
        <p:spPr/>
        <p:txBody>
          <a:bodyPr/>
          <a:lstStyle/>
          <a:p>
            <a:pPr>
              <a:defRPr/>
            </a:pPr>
            <a:r>
              <a:rPr lang="en-US"/>
              <a:t>voorlichting 1e jaars</a:t>
            </a:r>
          </a:p>
        </p:txBody>
      </p:sp>
      <p:sp>
        <p:nvSpPr>
          <p:cNvPr id="5" name="Slide Number Placeholder 4"/>
          <p:cNvSpPr>
            <a:spLocks noGrp="1"/>
          </p:cNvSpPr>
          <p:nvPr>
            <p:ph type="sldNum" sz="quarter" idx="5"/>
          </p:nvPr>
        </p:nvSpPr>
        <p:spPr/>
        <p:txBody>
          <a:bodyPr/>
          <a:lstStyle/>
          <a:p>
            <a:pPr>
              <a:defRPr/>
            </a:pPr>
            <a:fld id="{37B91225-D507-44D3-9432-3D1E4B0584A8}" type="slidenum">
              <a:rPr lang="en-US" altLang="en-US" smtClean="0"/>
              <a:pPr>
                <a:defRPr/>
              </a:pPr>
              <a:t>17</a:t>
            </a:fld>
            <a:endParaRPr lang="en-US" altLang="en-US"/>
          </a:p>
        </p:txBody>
      </p:sp>
    </p:spTree>
    <p:extLst>
      <p:ext uri="{BB962C8B-B14F-4D97-AF65-F5344CB8AC3E}">
        <p14:creationId xmlns:p14="http://schemas.microsoft.com/office/powerpoint/2010/main" val="3766409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4191000"/>
            <a:ext cx="8153400" cy="1066800"/>
          </a:xfrm>
        </p:spPr>
        <p:txBody>
          <a:bodyPr/>
          <a:lstStyle>
            <a:lvl1pPr>
              <a:defRPr sz="4000"/>
            </a:lvl1pPr>
          </a:lstStyle>
          <a:p>
            <a:pPr lvl="0"/>
            <a:r>
              <a:rPr lang="en-US" noProof="0"/>
              <a:t>Titelstijl van model bewerken</a:t>
            </a:r>
          </a:p>
        </p:txBody>
      </p:sp>
      <p:sp>
        <p:nvSpPr>
          <p:cNvPr id="17411" name="Rectangle 3"/>
          <p:cNvSpPr>
            <a:spLocks noGrp="1" noChangeArrowheads="1"/>
          </p:cNvSpPr>
          <p:nvPr>
            <p:ph type="subTitle" idx="1"/>
          </p:nvPr>
        </p:nvSpPr>
        <p:spPr>
          <a:xfrm>
            <a:off x="685800" y="5410200"/>
            <a:ext cx="8153400" cy="609600"/>
          </a:xfrm>
        </p:spPr>
        <p:txBody>
          <a:bodyPr/>
          <a:lstStyle>
            <a:lvl1pPr marL="0" indent="0">
              <a:buFont typeface="Wingdings 2" pitchFamily="-128" charset="2"/>
              <a:buNone/>
              <a:defRPr/>
            </a:lvl1pPr>
          </a:lstStyle>
          <a:p>
            <a:pPr lvl="0"/>
            <a:r>
              <a:rPr lang="en-US" noProof="0"/>
              <a:t>Klik om de titelstijl van het model te bewerken</a:t>
            </a:r>
          </a:p>
        </p:txBody>
      </p:sp>
    </p:spTree>
    <p:extLst>
      <p:ext uri="{BB962C8B-B14F-4D97-AF65-F5344CB8AC3E}">
        <p14:creationId xmlns:p14="http://schemas.microsoft.com/office/powerpoint/2010/main" val="249214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58FFE971-D63C-4BE4-8491-7C211940D23F}"/>
              </a:ext>
            </a:extLst>
          </p:cNvPr>
          <p:cNvSpPr>
            <a:spLocks noGrp="1" noChangeArrowheads="1"/>
          </p:cNvSpPr>
          <p:nvPr>
            <p:ph type="dt" sz="half" idx="10"/>
          </p:nvPr>
        </p:nvSpPr>
        <p:spPr/>
        <p:txBody>
          <a:bodyPr/>
          <a:lstStyle>
            <a:lvl1pPr>
              <a:defRPr/>
            </a:lvl1pPr>
          </a:lstStyle>
          <a:p>
            <a:pPr>
              <a:defRPr/>
            </a:pPr>
            <a:endParaRPr lang="nl-NL" altLang="en-US"/>
          </a:p>
        </p:txBody>
      </p:sp>
      <p:sp>
        <p:nvSpPr>
          <p:cNvPr id="5" name="Slide Number Placeholder 4">
            <a:extLst>
              <a:ext uri="{FF2B5EF4-FFF2-40B4-BE49-F238E27FC236}">
                <a16:creationId xmlns:a16="http://schemas.microsoft.com/office/drawing/2014/main" id="{0E66ED9A-18EC-46EE-B14A-4BAB658E403F}"/>
              </a:ext>
            </a:extLst>
          </p:cNvPr>
          <p:cNvSpPr>
            <a:spLocks noGrp="1" noChangeArrowheads="1"/>
          </p:cNvSpPr>
          <p:nvPr>
            <p:ph type="sldNum" sz="quarter" idx="11"/>
          </p:nvPr>
        </p:nvSpPr>
        <p:spPr/>
        <p:txBody>
          <a:bodyPr/>
          <a:lstStyle>
            <a:lvl1pPr>
              <a:defRPr/>
            </a:lvl1pPr>
          </a:lstStyle>
          <a:p>
            <a:pPr>
              <a:defRPr/>
            </a:pPr>
            <a:fld id="{590251AC-8FF4-436B-864A-D7A08F5AA07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548850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1295400"/>
            <a:ext cx="1847850" cy="457200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85800" y="1295400"/>
            <a:ext cx="539115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8E9A15DB-33A8-480E-B3A6-BC0E4A2B1C77}"/>
              </a:ext>
            </a:extLst>
          </p:cNvPr>
          <p:cNvSpPr>
            <a:spLocks noGrp="1" noChangeArrowheads="1"/>
          </p:cNvSpPr>
          <p:nvPr>
            <p:ph type="dt" sz="half" idx="10"/>
          </p:nvPr>
        </p:nvSpPr>
        <p:spPr/>
        <p:txBody>
          <a:bodyPr/>
          <a:lstStyle>
            <a:lvl1pPr>
              <a:defRPr/>
            </a:lvl1pPr>
          </a:lstStyle>
          <a:p>
            <a:pPr>
              <a:defRPr/>
            </a:pPr>
            <a:endParaRPr lang="nl-NL" altLang="en-US"/>
          </a:p>
        </p:txBody>
      </p:sp>
      <p:sp>
        <p:nvSpPr>
          <p:cNvPr id="5" name="Slide Number Placeholder 4">
            <a:extLst>
              <a:ext uri="{FF2B5EF4-FFF2-40B4-BE49-F238E27FC236}">
                <a16:creationId xmlns:a16="http://schemas.microsoft.com/office/drawing/2014/main" id="{195FED77-0120-43F5-8F3D-F0695AB205F9}"/>
              </a:ext>
            </a:extLst>
          </p:cNvPr>
          <p:cNvSpPr>
            <a:spLocks noGrp="1" noChangeArrowheads="1"/>
          </p:cNvSpPr>
          <p:nvPr>
            <p:ph type="sldNum" sz="quarter" idx="11"/>
          </p:nvPr>
        </p:nvSpPr>
        <p:spPr/>
        <p:txBody>
          <a:bodyPr/>
          <a:lstStyle>
            <a:lvl1pPr>
              <a:defRPr/>
            </a:lvl1pPr>
          </a:lstStyle>
          <a:p>
            <a:pPr>
              <a:defRPr/>
            </a:pPr>
            <a:fld id="{50C2C5FE-AE21-4CCF-9FAB-E8976D3DAAFB}"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720508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hakespeak">
    <p:spTree>
      <p:nvGrpSpPr>
        <p:cNvPr id="1" name=""/>
        <p:cNvGrpSpPr/>
        <p:nvPr/>
      </p:nvGrpSpPr>
      <p:grpSpPr>
        <a:xfrm>
          <a:off x="0" y="0"/>
          <a:ext cx="0" cy="0"/>
          <a:chOff x="0" y="0"/>
          <a:chExt cx="0" cy="0"/>
        </a:xfrm>
      </p:grpSpPr>
      <p:sp>
        <p:nvSpPr>
          <p:cNvPr id="2" name="Shakespeak 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idx="12"/>
          </p:nvPr>
        </p:nvSpPr>
        <p:spPr>
          <a:xfrm>
            <a:off x="685800" y="1828343"/>
            <a:ext cx="7391400" cy="4352498"/>
          </a:xfrm>
        </p:spPr>
        <p:txBody>
          <a:bodyPr wrap="none">
            <a:normAutofit/>
          </a:bodyPr>
          <a:lstStyle>
            <a:lvl1pPr algn="l">
              <a:defRPr/>
            </a:lvl1pPr>
            <a:lvl2pPr algn="l">
              <a:defRPr/>
            </a:lvl2pPr>
            <a:lvl3pPr algn="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888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363584"/>
            <a:ext cx="8229600" cy="4937760"/>
          </a:xfrm>
        </p:spPr>
        <p:txBody>
          <a:bodyPr/>
          <a:lstStyle>
            <a:lvl1pPr marL="273050" indent="-273050">
              <a:buFont typeface="Arial" panose="020B0604020202020204" pitchFamily="34" charset="0"/>
              <a:buChar char="•"/>
              <a:defRPr>
                <a:latin typeface="Calibri" panose="020F0502020204030204" pitchFamily="34" charset="0"/>
              </a:defRPr>
            </a:lvl1pPr>
            <a:lvl2pPr marL="547688" indent="-273050">
              <a:buFont typeface="Arial" panose="020B0604020202020204" pitchFamily="34" charset="0"/>
              <a:buChar char="•"/>
              <a:defRPr>
                <a:latin typeface="Calibri" panose="020F0502020204030204" pitchFamily="34" charset="0"/>
              </a:defRPr>
            </a:lvl2pPr>
            <a:lvl3pPr marL="822325" indent="-228600">
              <a:buFont typeface="Arial" panose="020B0604020202020204" pitchFamily="34" charset="0"/>
              <a:buChar char="•"/>
              <a:defRPr>
                <a:latin typeface="Calibri" panose="020F0502020204030204" pitchFamily="34" charset="0"/>
              </a:defRPr>
            </a:lvl3pPr>
            <a:lvl4pPr marL="1096963" indent="-228600">
              <a:buFont typeface="Arial" panose="020B0604020202020204" pitchFamily="34" charset="0"/>
              <a:buChar char="•"/>
              <a:defRPr>
                <a:latin typeface="Calibri" panose="020F0502020204030204" pitchFamily="34" charset="0"/>
              </a:defRPr>
            </a:lvl4pPr>
            <a:lvl5pPr marL="1371600" indent="-228600">
              <a:buFont typeface="Arial" panose="020B0604020202020204" pitchFamily="34" charset="0"/>
              <a:buChar char="•"/>
              <a:defRPr>
                <a:latin typeface="Calibri" panose="020F0502020204030204"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3" name="Title 2"/>
          <p:cNvSpPr>
            <a:spLocks noGrp="1"/>
          </p:cNvSpPr>
          <p:nvPr>
            <p:ph type="title"/>
          </p:nvPr>
        </p:nvSpPr>
        <p:spPr/>
        <p:txBody>
          <a:bodyPr/>
          <a:lstStyle/>
          <a:p>
            <a:r>
              <a:rPr lang="nl-NL"/>
              <a:t>Klik om de stijl te bewerken</a:t>
            </a:r>
          </a:p>
        </p:txBody>
      </p:sp>
      <p:sp>
        <p:nvSpPr>
          <p:cNvPr id="4" name="Footer Placeholder 2">
            <a:extLst>
              <a:ext uri="{FF2B5EF4-FFF2-40B4-BE49-F238E27FC236}">
                <a16:creationId xmlns:a16="http://schemas.microsoft.com/office/drawing/2014/main" id="{11DBA365-E73C-4EAB-97D3-086C67CD7C2C}"/>
              </a:ext>
            </a:extLst>
          </p:cNvPr>
          <p:cNvSpPr>
            <a:spLocks noGrp="1"/>
          </p:cNvSpPr>
          <p:nvPr>
            <p:ph type="ftr" sz="quarter" idx="10"/>
          </p:nvPr>
        </p:nvSpPr>
        <p:spPr>
          <a:xfrm>
            <a:off x="0" y="0"/>
            <a:ext cx="0" cy="0"/>
          </a:xfrm>
        </p:spPr>
        <p:txBody>
          <a:bodyPr/>
          <a:lstStyle>
            <a:lvl1pPr>
              <a:defRPr>
                <a:latin typeface="Calibri" panose="020F0502020204030204" pitchFamily="34" charset="0"/>
              </a:defRPr>
            </a:lvl1pPr>
          </a:lstStyle>
          <a:p>
            <a:pPr>
              <a:defRPr/>
            </a:pPr>
            <a:endParaRPr lang="nl-NL"/>
          </a:p>
        </p:txBody>
      </p:sp>
      <p:sp>
        <p:nvSpPr>
          <p:cNvPr id="5" name="Slide Number Placeholder 22">
            <a:extLst>
              <a:ext uri="{FF2B5EF4-FFF2-40B4-BE49-F238E27FC236}">
                <a16:creationId xmlns:a16="http://schemas.microsoft.com/office/drawing/2014/main" id="{ACEDE9B1-8741-4CE2-B8CC-7056AA10E575}"/>
              </a:ext>
            </a:extLst>
          </p:cNvPr>
          <p:cNvSpPr>
            <a:spLocks noGrp="1"/>
          </p:cNvSpPr>
          <p:nvPr>
            <p:ph type="sldNum" sz="quarter" idx="11"/>
          </p:nvPr>
        </p:nvSpPr>
        <p:spPr/>
        <p:txBody>
          <a:bodyPr/>
          <a:lstStyle>
            <a:lvl1pPr>
              <a:defRPr>
                <a:latin typeface="Calibri" panose="020F0502020204030204" pitchFamily="34" charset="0"/>
              </a:defRPr>
            </a:lvl1pPr>
          </a:lstStyle>
          <a:p>
            <a:pPr>
              <a:defRPr/>
            </a:pPr>
            <a:fld id="{2CDB7CA4-E24A-4615-BEB1-E65D41E6E762}" type="slidenum">
              <a:rPr lang="nl-NL"/>
              <a:pPr>
                <a:defRPr/>
              </a:pPr>
              <a:t>‹#›</a:t>
            </a:fld>
            <a:endParaRPr lang="nl-NL"/>
          </a:p>
        </p:txBody>
      </p:sp>
    </p:spTree>
    <p:extLst>
      <p:ext uri="{BB962C8B-B14F-4D97-AF65-F5344CB8AC3E}">
        <p14:creationId xmlns:p14="http://schemas.microsoft.com/office/powerpoint/2010/main" val="767035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200" y="1980001"/>
            <a:ext cx="8361487" cy="4552231"/>
          </a:xfrm>
        </p:spPr>
        <p:txBody>
          <a:bodyPr/>
          <a:lstStyle>
            <a:lvl1pPr>
              <a:defRPr>
                <a:solidFill>
                  <a:schemeClr val="tx1"/>
                </a:solidFill>
                <a:latin typeface="+mj-lt"/>
                <a:ea typeface="Source Sans Pro" panose="020B0503030403020204" pitchFamily="34" charset="0"/>
              </a:defRPr>
            </a:lvl1pPr>
            <a:lvl2pPr>
              <a:defRPr>
                <a:latin typeface="+mj-lt"/>
                <a:ea typeface="Source Sans Pro" panose="020B0503030403020204" pitchFamily="34" charset="0"/>
              </a:defRPr>
            </a:lvl2pPr>
            <a:lvl3pPr>
              <a:defRPr>
                <a:latin typeface="+mj-lt"/>
                <a:ea typeface="Source Sans Pro" panose="020B0503030403020204" pitchFamily="34" charset="0"/>
              </a:defRPr>
            </a:lvl3pPr>
            <a:lvl4pPr>
              <a:defRPr>
                <a:solidFill>
                  <a:schemeClr val="accent1"/>
                </a:solidFill>
                <a:latin typeface="+mj-lt"/>
                <a:ea typeface="Source Sans Pro" panose="020B0503030403020204" pitchFamily="34" charset="0"/>
              </a:defRPr>
            </a:lvl4pPr>
            <a:lvl5pPr>
              <a:defRPr>
                <a:solidFill>
                  <a:schemeClr val="accent1"/>
                </a:solidFill>
                <a:latin typeface="+mj-lt"/>
                <a:ea typeface="Source Sans Pro" panose="020B0503030403020204" pitchFamily="34" charset="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2" name="Title 1">
            <a:extLst>
              <a:ext uri="{FF2B5EF4-FFF2-40B4-BE49-F238E27FC236}">
                <a16:creationId xmlns:a16="http://schemas.microsoft.com/office/drawing/2014/main" id="{D71F7EDB-0AEE-417F-9CB5-243BC8B4D7C5}"/>
              </a:ext>
            </a:extLst>
          </p:cNvPr>
          <p:cNvSpPr>
            <a:spLocks noGrp="1"/>
          </p:cNvSpPr>
          <p:nvPr>
            <p:ph type="title"/>
          </p:nvPr>
        </p:nvSpPr>
        <p:spPr>
          <a:xfrm>
            <a:off x="367200" y="907201"/>
            <a:ext cx="8369397" cy="936103"/>
          </a:xfrm>
        </p:spPr>
        <p:txBody>
          <a:bodyPr/>
          <a:lstStyle>
            <a:lvl1pPr>
              <a:defRPr b="1">
                <a:solidFill>
                  <a:schemeClr val="accent1"/>
                </a:solidFill>
                <a:latin typeface="+mj-lt"/>
                <a:ea typeface="Source Sans Pro" panose="020B0503030403020204" pitchFamily="34" charset="0"/>
              </a:defRPr>
            </a:lvl1pPr>
          </a:lstStyle>
          <a:p>
            <a:r>
              <a:rPr lang="nl-NL"/>
              <a:t>Click to edit Master title style</a:t>
            </a:r>
          </a:p>
        </p:txBody>
      </p:sp>
    </p:spTree>
    <p:extLst>
      <p:ext uri="{BB962C8B-B14F-4D97-AF65-F5344CB8AC3E}">
        <p14:creationId xmlns:p14="http://schemas.microsoft.com/office/powerpoint/2010/main" val="139883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51E68525-CAB7-4DC7-B45D-839810B28203}"/>
              </a:ext>
            </a:extLst>
          </p:cNvPr>
          <p:cNvSpPr>
            <a:spLocks noGrp="1" noChangeArrowheads="1"/>
          </p:cNvSpPr>
          <p:nvPr>
            <p:ph type="dt" sz="half" idx="10"/>
          </p:nvPr>
        </p:nvSpPr>
        <p:spPr/>
        <p:txBody>
          <a:bodyPr/>
          <a:lstStyle>
            <a:lvl1pPr>
              <a:defRPr/>
            </a:lvl1pPr>
          </a:lstStyle>
          <a:p>
            <a:pPr>
              <a:defRPr/>
            </a:pPr>
            <a:endParaRPr lang="nl-NL" altLang="en-US"/>
          </a:p>
        </p:txBody>
      </p:sp>
      <p:sp>
        <p:nvSpPr>
          <p:cNvPr id="5" name="Slide Number Placeholder 4">
            <a:extLst>
              <a:ext uri="{FF2B5EF4-FFF2-40B4-BE49-F238E27FC236}">
                <a16:creationId xmlns:a16="http://schemas.microsoft.com/office/drawing/2014/main" id="{6E2085E7-457D-4126-B69D-53EDE0299BC8}"/>
              </a:ext>
            </a:extLst>
          </p:cNvPr>
          <p:cNvSpPr>
            <a:spLocks noGrp="1" noChangeArrowheads="1"/>
          </p:cNvSpPr>
          <p:nvPr>
            <p:ph type="sldNum" sz="quarter" idx="11"/>
          </p:nvPr>
        </p:nvSpPr>
        <p:spPr/>
        <p:txBody>
          <a:bodyPr/>
          <a:lstStyle>
            <a:lvl1pPr>
              <a:defRPr/>
            </a:lvl1pPr>
          </a:lstStyle>
          <a:p>
            <a:pPr>
              <a:defRPr/>
            </a:pPr>
            <a:fld id="{A65A53DA-AE80-4BA3-9C1E-18768FC05F15}"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59054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EC93905-B43C-4295-AA2B-80698892B837}"/>
              </a:ext>
            </a:extLst>
          </p:cNvPr>
          <p:cNvSpPr>
            <a:spLocks noGrp="1" noChangeArrowheads="1"/>
          </p:cNvSpPr>
          <p:nvPr>
            <p:ph type="dt" sz="half" idx="10"/>
          </p:nvPr>
        </p:nvSpPr>
        <p:spPr/>
        <p:txBody>
          <a:bodyPr/>
          <a:lstStyle>
            <a:lvl1pPr>
              <a:defRPr/>
            </a:lvl1pPr>
          </a:lstStyle>
          <a:p>
            <a:pPr>
              <a:defRPr/>
            </a:pPr>
            <a:endParaRPr lang="nl-NL" altLang="en-US"/>
          </a:p>
        </p:txBody>
      </p:sp>
      <p:sp>
        <p:nvSpPr>
          <p:cNvPr id="5" name="Slide Number Placeholder 4">
            <a:extLst>
              <a:ext uri="{FF2B5EF4-FFF2-40B4-BE49-F238E27FC236}">
                <a16:creationId xmlns:a16="http://schemas.microsoft.com/office/drawing/2014/main" id="{D4E56B1A-642D-43A8-BCEA-A8B1298C6B7A}"/>
              </a:ext>
            </a:extLst>
          </p:cNvPr>
          <p:cNvSpPr>
            <a:spLocks noGrp="1" noChangeArrowheads="1"/>
          </p:cNvSpPr>
          <p:nvPr>
            <p:ph type="sldNum" sz="quarter" idx="11"/>
          </p:nvPr>
        </p:nvSpPr>
        <p:spPr/>
        <p:txBody>
          <a:bodyPr/>
          <a:lstStyle>
            <a:lvl1pPr>
              <a:defRPr/>
            </a:lvl1pPr>
          </a:lstStyle>
          <a:p>
            <a:pPr>
              <a:defRPr/>
            </a:pPr>
            <a:fld id="{023E90F8-EA3C-4589-8C26-56F70873A22E}"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2881862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85800" y="2514600"/>
            <a:ext cx="36195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457700" y="2514600"/>
            <a:ext cx="36195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14C768EC-3FFB-4953-97B6-5133385A154A}"/>
              </a:ext>
            </a:extLst>
          </p:cNvPr>
          <p:cNvSpPr>
            <a:spLocks noGrp="1" noChangeArrowheads="1"/>
          </p:cNvSpPr>
          <p:nvPr>
            <p:ph type="dt" sz="half" idx="10"/>
          </p:nvPr>
        </p:nvSpPr>
        <p:spPr/>
        <p:txBody>
          <a:bodyPr/>
          <a:lstStyle>
            <a:lvl1pPr>
              <a:defRPr/>
            </a:lvl1pPr>
          </a:lstStyle>
          <a:p>
            <a:pPr>
              <a:defRPr/>
            </a:pPr>
            <a:endParaRPr lang="nl-NL" altLang="en-US"/>
          </a:p>
        </p:txBody>
      </p:sp>
      <p:sp>
        <p:nvSpPr>
          <p:cNvPr id="6" name="Slide Number Placeholder 5">
            <a:extLst>
              <a:ext uri="{FF2B5EF4-FFF2-40B4-BE49-F238E27FC236}">
                <a16:creationId xmlns:a16="http://schemas.microsoft.com/office/drawing/2014/main" id="{3D0750E3-902F-4F16-8B1C-BFF602897389}"/>
              </a:ext>
            </a:extLst>
          </p:cNvPr>
          <p:cNvSpPr>
            <a:spLocks noGrp="1" noChangeArrowheads="1"/>
          </p:cNvSpPr>
          <p:nvPr>
            <p:ph type="sldNum" sz="quarter" idx="11"/>
          </p:nvPr>
        </p:nvSpPr>
        <p:spPr/>
        <p:txBody>
          <a:bodyPr/>
          <a:lstStyle>
            <a:lvl1pPr>
              <a:defRPr/>
            </a:lvl1pPr>
          </a:lstStyle>
          <a:p>
            <a:pPr>
              <a:defRPr/>
            </a:pPr>
            <a:fld id="{425986C0-1F7B-4F0A-BE48-0816B24FAECF}"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95838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a:extLst>
              <a:ext uri="{FF2B5EF4-FFF2-40B4-BE49-F238E27FC236}">
                <a16:creationId xmlns:a16="http://schemas.microsoft.com/office/drawing/2014/main" id="{97B6A66B-52E6-473A-9B6A-AD4665281443}"/>
              </a:ext>
            </a:extLst>
          </p:cNvPr>
          <p:cNvSpPr>
            <a:spLocks noGrp="1" noChangeArrowheads="1"/>
          </p:cNvSpPr>
          <p:nvPr>
            <p:ph type="dt" sz="half" idx="10"/>
          </p:nvPr>
        </p:nvSpPr>
        <p:spPr/>
        <p:txBody>
          <a:bodyPr/>
          <a:lstStyle>
            <a:lvl1pPr>
              <a:defRPr/>
            </a:lvl1pPr>
          </a:lstStyle>
          <a:p>
            <a:pPr>
              <a:defRPr/>
            </a:pPr>
            <a:endParaRPr lang="nl-NL" altLang="en-US"/>
          </a:p>
        </p:txBody>
      </p:sp>
      <p:sp>
        <p:nvSpPr>
          <p:cNvPr id="8" name="Slide Number Placeholder 7">
            <a:extLst>
              <a:ext uri="{FF2B5EF4-FFF2-40B4-BE49-F238E27FC236}">
                <a16:creationId xmlns:a16="http://schemas.microsoft.com/office/drawing/2014/main" id="{6E11AC1D-1105-4456-A4AD-43E9AD8419FF}"/>
              </a:ext>
            </a:extLst>
          </p:cNvPr>
          <p:cNvSpPr>
            <a:spLocks noGrp="1" noChangeArrowheads="1"/>
          </p:cNvSpPr>
          <p:nvPr>
            <p:ph type="sldNum" sz="quarter" idx="11"/>
          </p:nvPr>
        </p:nvSpPr>
        <p:spPr/>
        <p:txBody>
          <a:bodyPr/>
          <a:lstStyle>
            <a:lvl1pPr>
              <a:defRPr/>
            </a:lvl1pPr>
          </a:lstStyle>
          <a:p>
            <a:pPr>
              <a:defRPr/>
            </a:pPr>
            <a:fld id="{F7C8AD9C-A1F4-4A43-94A9-34AA3E6560F4}"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0018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a:extLst>
              <a:ext uri="{FF2B5EF4-FFF2-40B4-BE49-F238E27FC236}">
                <a16:creationId xmlns:a16="http://schemas.microsoft.com/office/drawing/2014/main" id="{58EE72B4-ED0B-49B1-AD56-7D0DAA1B4C8B}"/>
              </a:ext>
            </a:extLst>
          </p:cNvPr>
          <p:cNvSpPr>
            <a:spLocks noGrp="1" noChangeArrowheads="1"/>
          </p:cNvSpPr>
          <p:nvPr>
            <p:ph type="dt" sz="half" idx="10"/>
          </p:nvPr>
        </p:nvSpPr>
        <p:spPr/>
        <p:txBody>
          <a:bodyPr/>
          <a:lstStyle>
            <a:lvl1pPr>
              <a:defRPr/>
            </a:lvl1pPr>
          </a:lstStyle>
          <a:p>
            <a:pPr>
              <a:defRPr/>
            </a:pPr>
            <a:endParaRPr lang="nl-NL" altLang="en-US"/>
          </a:p>
        </p:txBody>
      </p:sp>
      <p:sp>
        <p:nvSpPr>
          <p:cNvPr id="4" name="Slide Number Placeholder 3">
            <a:extLst>
              <a:ext uri="{FF2B5EF4-FFF2-40B4-BE49-F238E27FC236}">
                <a16:creationId xmlns:a16="http://schemas.microsoft.com/office/drawing/2014/main" id="{A20ABE03-EF67-44C3-9ABA-AD546B5F754D}"/>
              </a:ext>
            </a:extLst>
          </p:cNvPr>
          <p:cNvSpPr>
            <a:spLocks noGrp="1" noChangeArrowheads="1"/>
          </p:cNvSpPr>
          <p:nvPr>
            <p:ph type="sldNum" sz="quarter" idx="11"/>
          </p:nvPr>
        </p:nvSpPr>
        <p:spPr/>
        <p:txBody>
          <a:bodyPr/>
          <a:lstStyle>
            <a:lvl1pPr>
              <a:defRPr/>
            </a:lvl1pPr>
          </a:lstStyle>
          <a:p>
            <a:pPr>
              <a:defRPr/>
            </a:pPr>
            <a:fld id="{7134F601-9050-41D9-A1A2-B182534342E0}"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12076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9C436E-88A2-46E7-A200-6C40C824AC18}"/>
              </a:ext>
            </a:extLst>
          </p:cNvPr>
          <p:cNvSpPr>
            <a:spLocks noGrp="1" noChangeArrowheads="1"/>
          </p:cNvSpPr>
          <p:nvPr>
            <p:ph type="dt" sz="half" idx="10"/>
          </p:nvPr>
        </p:nvSpPr>
        <p:spPr/>
        <p:txBody>
          <a:bodyPr/>
          <a:lstStyle>
            <a:lvl1pPr>
              <a:defRPr/>
            </a:lvl1pPr>
          </a:lstStyle>
          <a:p>
            <a:pPr>
              <a:defRPr/>
            </a:pPr>
            <a:endParaRPr lang="nl-NL" altLang="en-US"/>
          </a:p>
        </p:txBody>
      </p:sp>
      <p:sp>
        <p:nvSpPr>
          <p:cNvPr id="3" name="Slide Number Placeholder 2">
            <a:extLst>
              <a:ext uri="{FF2B5EF4-FFF2-40B4-BE49-F238E27FC236}">
                <a16:creationId xmlns:a16="http://schemas.microsoft.com/office/drawing/2014/main" id="{79E83FEA-1B9E-4B03-8B4D-00FD893AC3AD}"/>
              </a:ext>
            </a:extLst>
          </p:cNvPr>
          <p:cNvSpPr>
            <a:spLocks noGrp="1" noChangeArrowheads="1"/>
          </p:cNvSpPr>
          <p:nvPr>
            <p:ph type="sldNum" sz="quarter" idx="11"/>
          </p:nvPr>
        </p:nvSpPr>
        <p:spPr/>
        <p:txBody>
          <a:bodyPr/>
          <a:lstStyle>
            <a:lvl1pPr>
              <a:defRPr/>
            </a:lvl1pPr>
          </a:lstStyle>
          <a:p>
            <a:pPr>
              <a:defRPr/>
            </a:pPr>
            <a:fld id="{8E4BB942-4A83-41AC-A4C4-57CEA4A38835}"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306142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2C6D8C6-A364-4F1C-BCAC-315686E23EBF}"/>
              </a:ext>
            </a:extLst>
          </p:cNvPr>
          <p:cNvSpPr>
            <a:spLocks noGrp="1" noChangeArrowheads="1"/>
          </p:cNvSpPr>
          <p:nvPr>
            <p:ph type="dt" sz="half" idx="10"/>
          </p:nvPr>
        </p:nvSpPr>
        <p:spPr/>
        <p:txBody>
          <a:bodyPr/>
          <a:lstStyle>
            <a:lvl1pPr>
              <a:defRPr/>
            </a:lvl1pPr>
          </a:lstStyle>
          <a:p>
            <a:pPr>
              <a:defRPr/>
            </a:pPr>
            <a:endParaRPr lang="nl-NL" altLang="en-US"/>
          </a:p>
        </p:txBody>
      </p:sp>
      <p:sp>
        <p:nvSpPr>
          <p:cNvPr id="6" name="Slide Number Placeholder 5">
            <a:extLst>
              <a:ext uri="{FF2B5EF4-FFF2-40B4-BE49-F238E27FC236}">
                <a16:creationId xmlns:a16="http://schemas.microsoft.com/office/drawing/2014/main" id="{E73F2A52-9C84-466F-B266-C64F526CAE5B}"/>
              </a:ext>
            </a:extLst>
          </p:cNvPr>
          <p:cNvSpPr>
            <a:spLocks noGrp="1" noChangeArrowheads="1"/>
          </p:cNvSpPr>
          <p:nvPr>
            <p:ph type="sldNum" sz="quarter" idx="11"/>
          </p:nvPr>
        </p:nvSpPr>
        <p:spPr/>
        <p:txBody>
          <a:bodyPr/>
          <a:lstStyle>
            <a:lvl1pPr>
              <a:defRPr/>
            </a:lvl1pPr>
          </a:lstStyle>
          <a:p>
            <a:pPr>
              <a:defRPr/>
            </a:pPr>
            <a:fld id="{A429AFE9-A9BB-4689-8811-53A961961DB2}"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5516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E995B29-6513-4AE8-8DFF-71DF1259D41E}"/>
              </a:ext>
            </a:extLst>
          </p:cNvPr>
          <p:cNvSpPr>
            <a:spLocks noGrp="1" noChangeArrowheads="1"/>
          </p:cNvSpPr>
          <p:nvPr>
            <p:ph type="dt" sz="half" idx="10"/>
          </p:nvPr>
        </p:nvSpPr>
        <p:spPr/>
        <p:txBody>
          <a:bodyPr/>
          <a:lstStyle>
            <a:lvl1pPr>
              <a:defRPr/>
            </a:lvl1pPr>
          </a:lstStyle>
          <a:p>
            <a:pPr>
              <a:defRPr/>
            </a:pPr>
            <a:endParaRPr lang="nl-NL" altLang="en-US"/>
          </a:p>
        </p:txBody>
      </p:sp>
      <p:sp>
        <p:nvSpPr>
          <p:cNvPr id="6" name="Slide Number Placeholder 5">
            <a:extLst>
              <a:ext uri="{FF2B5EF4-FFF2-40B4-BE49-F238E27FC236}">
                <a16:creationId xmlns:a16="http://schemas.microsoft.com/office/drawing/2014/main" id="{72628F33-B617-4061-AD24-746995429A11}"/>
              </a:ext>
            </a:extLst>
          </p:cNvPr>
          <p:cNvSpPr>
            <a:spLocks noGrp="1" noChangeArrowheads="1"/>
          </p:cNvSpPr>
          <p:nvPr>
            <p:ph type="sldNum" sz="quarter" idx="11"/>
          </p:nvPr>
        </p:nvSpPr>
        <p:spPr/>
        <p:txBody>
          <a:bodyPr/>
          <a:lstStyle>
            <a:lvl1pPr>
              <a:defRPr/>
            </a:lvl1pPr>
          </a:lstStyle>
          <a:p>
            <a:pPr>
              <a:defRPr/>
            </a:pPr>
            <a:fld id="{37262077-B795-4F13-9C99-BD7AD0B94D6D}" type="slidenum">
              <a:rPr lang="en-US" altLang="en-US"/>
              <a:pPr>
                <a:defRPr/>
              </a:pPr>
              <a:t>‹#›</a:t>
            </a:fld>
            <a:endParaRPr lang="en-US" altLang="en-US">
              <a:solidFill>
                <a:schemeClr val="tx1"/>
              </a:solidFill>
            </a:endParaRPr>
          </a:p>
        </p:txBody>
      </p:sp>
    </p:spTree>
    <p:extLst>
      <p:ext uri="{BB962C8B-B14F-4D97-AF65-F5344CB8AC3E}">
        <p14:creationId xmlns:p14="http://schemas.microsoft.com/office/powerpoint/2010/main" val="69453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E6E059-5C1E-481C-899C-AF9AEFB3DD9E}"/>
              </a:ext>
            </a:extLst>
          </p:cNvPr>
          <p:cNvSpPr>
            <a:spLocks noGrp="1" noChangeArrowheads="1"/>
          </p:cNvSpPr>
          <p:nvPr>
            <p:ph type="title"/>
          </p:nvPr>
        </p:nvSpPr>
        <p:spPr bwMode="auto">
          <a:xfrm>
            <a:off x="685800" y="1295400"/>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Titelstijl van model bewerken</a:t>
            </a:r>
          </a:p>
        </p:txBody>
      </p:sp>
      <p:sp>
        <p:nvSpPr>
          <p:cNvPr id="1027" name="Rectangle 3">
            <a:extLst>
              <a:ext uri="{FF2B5EF4-FFF2-40B4-BE49-F238E27FC236}">
                <a16:creationId xmlns:a16="http://schemas.microsoft.com/office/drawing/2014/main" id="{DEB458A7-006D-42EA-888D-EBB49E9E171F}"/>
              </a:ext>
            </a:extLst>
          </p:cNvPr>
          <p:cNvSpPr>
            <a:spLocks noGrp="1" noChangeArrowheads="1"/>
          </p:cNvSpPr>
          <p:nvPr>
            <p:ph type="body" idx="1"/>
          </p:nvPr>
        </p:nvSpPr>
        <p:spPr bwMode="auto">
          <a:xfrm>
            <a:off x="685800" y="2514600"/>
            <a:ext cx="7391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Klik om de tekststijl van het model te bewerken</a:t>
            </a:r>
          </a:p>
          <a:p>
            <a:pPr lvl="1"/>
            <a:r>
              <a:rPr lang="en-US" altLang="en-US"/>
              <a:t>Tweede niveau</a:t>
            </a:r>
          </a:p>
          <a:p>
            <a:pPr lvl="2"/>
            <a:r>
              <a:rPr lang="en-US" altLang="en-US"/>
              <a:t>Derde niveau</a:t>
            </a:r>
          </a:p>
          <a:p>
            <a:pPr lvl="3"/>
            <a:r>
              <a:rPr lang="en-US" altLang="en-US"/>
              <a:t>Vierde niveau</a:t>
            </a:r>
          </a:p>
          <a:p>
            <a:pPr lvl="4"/>
            <a:r>
              <a:rPr lang="en-US" altLang="en-US"/>
              <a:t>Vijfde niveau</a:t>
            </a:r>
          </a:p>
        </p:txBody>
      </p:sp>
      <p:sp>
        <p:nvSpPr>
          <p:cNvPr id="1028" name="Rectangle 4">
            <a:extLst>
              <a:ext uri="{FF2B5EF4-FFF2-40B4-BE49-F238E27FC236}">
                <a16:creationId xmlns:a16="http://schemas.microsoft.com/office/drawing/2014/main" id="{AE86DEE5-1790-49C4-9E26-2211758EE50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nl-NL" altLang="en-US"/>
          </a:p>
        </p:txBody>
      </p:sp>
      <p:sp>
        <p:nvSpPr>
          <p:cNvPr id="1030" name="Rectangle 6">
            <a:extLst>
              <a:ext uri="{FF2B5EF4-FFF2-40B4-BE49-F238E27FC236}">
                <a16:creationId xmlns:a16="http://schemas.microsoft.com/office/drawing/2014/main" id="{4865A8C2-D9E7-4E58-AF1B-2846E72C90C3}"/>
              </a:ext>
            </a:extLst>
          </p:cNvPr>
          <p:cNvSpPr>
            <a:spLocks noGrp="1" noChangeArrowheads="1"/>
          </p:cNvSpPr>
          <p:nvPr>
            <p:ph type="sldNum" sz="quarter" idx="4"/>
          </p:nvPr>
        </p:nvSpPr>
        <p:spPr bwMode="auto">
          <a:xfrm>
            <a:off x="8001000" y="6324600"/>
            <a:ext cx="533400" cy="396875"/>
          </a:xfrm>
          <a:prstGeom prst="rect">
            <a:avLst/>
          </a:prstGeom>
          <a:noFill/>
          <a:ln>
            <a:noFill/>
          </a:ln>
          <a:effectLst/>
        </p:spPr>
        <p:txBody>
          <a:bodyPr vert="horz" wrap="square" lIns="0" tIns="0" rIns="0" bIns="0" numCol="1" anchor="t" anchorCtr="0" compatLnSpc="1">
            <a:prstTxWarp prst="textNoShape">
              <a:avLst/>
            </a:prstTxWarp>
          </a:bodyPr>
          <a:lstStyle>
            <a:lvl1pPr eaLnBrk="1" hangingPunct="1">
              <a:defRPr sz="1000">
                <a:solidFill>
                  <a:srgbClr val="A3A3E0"/>
                </a:solidFill>
              </a:defRPr>
            </a:lvl1pPr>
          </a:lstStyle>
          <a:p>
            <a:pPr>
              <a:defRPr/>
            </a:pPr>
            <a:fld id="{4415CB4A-11FE-4342-9D9B-7424E57EF2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99" r:id="rId1"/>
    <p:sldLayoutId id="2147484900" r:id="rId2"/>
    <p:sldLayoutId id="2147484901" r:id="rId3"/>
    <p:sldLayoutId id="2147484902" r:id="rId4"/>
    <p:sldLayoutId id="2147484903" r:id="rId5"/>
    <p:sldLayoutId id="2147484904" r:id="rId6"/>
    <p:sldLayoutId id="2147484905" r:id="rId7"/>
    <p:sldLayoutId id="2147484906" r:id="rId8"/>
    <p:sldLayoutId id="2147484907" r:id="rId9"/>
    <p:sldLayoutId id="2147484908" r:id="rId10"/>
    <p:sldLayoutId id="2147484909" r:id="rId11"/>
    <p:sldLayoutId id="2147484910" r:id="rId12"/>
    <p:sldLayoutId id="2147484912" r:id="rId13"/>
    <p:sldLayoutId id="2147484913" r:id="rId14"/>
  </p:sldLayoutIdLst>
  <p:hf hdr="0" ftr="0" dt="0"/>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p:titleStyle>
    <p:bodyStyle>
      <a:lvl1pPr marL="342900" indent="-342900" algn="l" rtl="0" eaLnBrk="0" fontAlgn="base" hangingPunct="0">
        <a:spcBef>
          <a:spcPct val="20000"/>
        </a:spcBef>
        <a:spcAft>
          <a:spcPct val="0"/>
        </a:spcAft>
        <a:buSzPct val="60000"/>
        <a:buFont typeface="Wingdings 2" panose="05020102010507070707" pitchFamily="18" charset="2"/>
        <a:buChar char="¢"/>
        <a:defRPr sz="2600">
          <a:solidFill>
            <a:schemeClr val="tx1"/>
          </a:solidFill>
          <a:latin typeface="+mn-lt"/>
          <a:ea typeface="+mn-ea"/>
          <a:cs typeface="+mn-cs"/>
        </a:defRPr>
      </a:lvl1pPr>
      <a:lvl2pPr marL="800100" indent="-342900" algn="l" rtl="0" eaLnBrk="0" fontAlgn="base" hangingPunct="0">
        <a:lnSpc>
          <a:spcPct val="150000"/>
        </a:lnSpc>
        <a:spcBef>
          <a:spcPct val="0"/>
        </a:spcBef>
        <a:spcAft>
          <a:spcPct val="0"/>
        </a:spcAft>
        <a:buSzPct val="60000"/>
        <a:buFont typeface="Wingdings 2" panose="05020102010507070707" pitchFamily="18" charset="2"/>
        <a:buChar char="£"/>
        <a:defRPr sz="2600">
          <a:solidFill>
            <a:schemeClr val="tx1"/>
          </a:solidFill>
          <a:latin typeface="+mn-lt"/>
        </a:defRPr>
      </a:lvl2pPr>
      <a:lvl3pPr marL="1257300" indent="-342900" algn="l" rtl="0" eaLnBrk="0" fontAlgn="base" hangingPunct="0">
        <a:lnSpc>
          <a:spcPct val="150000"/>
        </a:lnSpc>
        <a:spcBef>
          <a:spcPct val="0"/>
        </a:spcBef>
        <a:spcAft>
          <a:spcPct val="0"/>
        </a:spcAft>
        <a:buSzPct val="80000"/>
        <a:buFont typeface="Wingdings 2" panose="05020102010507070707" pitchFamily="18" charset="2"/>
        <a:buChar char=""/>
        <a:defRPr sz="2000">
          <a:solidFill>
            <a:schemeClr val="tx1"/>
          </a:solidFill>
          <a:latin typeface="+mn-lt"/>
        </a:defRPr>
      </a:lvl3pPr>
      <a:lvl4pPr marL="1714500" indent="-342900" algn="l" rtl="0" eaLnBrk="0" fontAlgn="base" hangingPunct="0">
        <a:lnSpc>
          <a:spcPct val="150000"/>
        </a:lnSpc>
        <a:spcBef>
          <a:spcPct val="0"/>
        </a:spcBef>
        <a:spcAft>
          <a:spcPct val="0"/>
        </a:spcAft>
        <a:buSzPct val="80000"/>
        <a:buFont typeface="Wingdings 2" panose="05020102010507070707" pitchFamily="18" charset="2"/>
        <a:buChar char=""/>
        <a:defRPr sz="2000">
          <a:solidFill>
            <a:schemeClr val="tx1"/>
          </a:solidFill>
          <a:latin typeface="+mn-lt"/>
        </a:defRPr>
      </a:lvl4pPr>
      <a:lvl5pPr marL="2171700" indent="-342900" algn="l" rtl="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mn-lt"/>
        </a:defRPr>
      </a:lvl5pPr>
      <a:lvl6pPr marL="26289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6pPr>
      <a:lvl7pPr marL="30861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7pPr>
      <a:lvl8pPr marL="35433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8pPr>
      <a:lvl9pPr marL="40005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1.xml"/><Relationship Id="rId7"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deo.uva.nl/media/Intro+PB+Studieprogramma/0_gx5hfrq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m.enschede@uva.n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m.enschede@uva.n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8C6B9E7-DDCC-47FB-A789-03FC0F49B5F5}"/>
              </a:ext>
            </a:extLst>
          </p:cNvPr>
          <p:cNvSpPr>
            <a:spLocks noGrp="1" noChangeArrowheads="1"/>
          </p:cNvSpPr>
          <p:nvPr>
            <p:ph type="ctrTitle"/>
          </p:nvPr>
        </p:nvSpPr>
        <p:spPr>
          <a:xfrm>
            <a:off x="684213" y="4076700"/>
            <a:ext cx="8153400" cy="1066800"/>
          </a:xfrm>
        </p:spPr>
        <p:txBody>
          <a:bodyPr/>
          <a:lstStyle/>
          <a:p>
            <a:pPr algn="ctr"/>
            <a:r>
              <a:rPr lang="nl-NL" altLang="en-US" sz="5400"/>
              <a:t>Psychobiologie </a:t>
            </a:r>
          </a:p>
        </p:txBody>
      </p:sp>
      <p:sp>
        <p:nvSpPr>
          <p:cNvPr id="18435" name="Subtitle 1">
            <a:extLst>
              <a:ext uri="{FF2B5EF4-FFF2-40B4-BE49-F238E27FC236}">
                <a16:creationId xmlns:a16="http://schemas.microsoft.com/office/drawing/2014/main" id="{C15DB54D-E0B7-41B3-BCD2-448C240EA1BA}"/>
              </a:ext>
            </a:extLst>
          </p:cNvPr>
          <p:cNvSpPr>
            <a:spLocks noGrp="1" noChangeArrowheads="1"/>
          </p:cNvSpPr>
          <p:nvPr>
            <p:ph type="subTitle" idx="1"/>
          </p:nvPr>
        </p:nvSpPr>
        <p:spPr>
          <a:xfrm>
            <a:off x="611188" y="5084763"/>
            <a:ext cx="8153400" cy="609600"/>
          </a:xfrm>
        </p:spPr>
        <p:txBody>
          <a:bodyPr/>
          <a:lstStyle/>
          <a:p>
            <a:pPr>
              <a:buFont typeface="Wingdings 2" panose="05020102010507070707" pitchFamily="18" charset="2"/>
              <a:buNone/>
            </a:pPr>
            <a:r>
              <a:rPr lang="nl-NL" altLang="en-US" sz="2000"/>
              <a:t>Introductiecollege 31 augustus en 1 september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k_v_RS_0_1_0_1_0_1_-1_0_[1]">
    <p:spTree>
      <p:nvGrpSpPr>
        <p:cNvPr id="1" name=""/>
        <p:cNvGrpSpPr/>
        <p:nvPr/>
      </p:nvGrpSpPr>
      <p:grpSpPr>
        <a:xfrm>
          <a:off x="0" y="0"/>
          <a:ext cx="0" cy="0"/>
          <a:chOff x="0" y="0"/>
          <a:chExt cx="0" cy="0"/>
        </a:xfrm>
      </p:grpSpPr>
      <p:pic>
        <p:nvPicPr>
          <p:cNvPr id="34" name="LAYOUT_BG_IMAGE_2">
            <a:extLst>
              <a:ext uri="{FF2B5EF4-FFF2-40B4-BE49-F238E27FC236}">
                <a16:creationId xmlns:a16="http://schemas.microsoft.com/office/drawing/2014/main" id="{B60E0335-B9DA-4B47-9DB5-6A1D37190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 name="VoteExplanationBg_1">
            <a:extLst>
              <a:ext uri="{FF2B5EF4-FFF2-40B4-BE49-F238E27FC236}">
                <a16:creationId xmlns:a16="http://schemas.microsoft.com/office/drawing/2014/main" id="{183652FE-A8AB-44EF-A06E-6CA523BA9F1B}"/>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RT_0_1_0_1_0_1_-1_0_[1]">
            <a:extLst>
              <a:ext uri="{FF2B5EF4-FFF2-40B4-BE49-F238E27FC236}">
                <a16:creationId xmlns:a16="http://schemas.microsoft.com/office/drawing/2014/main" id="{2E1D1ADD-3A23-4C54-AC7B-D6963AA6718D}"/>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Ik ben...</a:t>
            </a:r>
          </a:p>
        </p:txBody>
      </p:sp>
      <p:grpSp>
        <p:nvGrpSpPr>
          <p:cNvPr id="26" name="vss_group_1">
            <a:extLst>
              <a:ext uri="{FF2B5EF4-FFF2-40B4-BE49-F238E27FC236}">
                <a16:creationId xmlns:a16="http://schemas.microsoft.com/office/drawing/2014/main" id="{8CEA0783-F43E-423D-BC59-4DCABDF994E9}"/>
              </a:ext>
            </a:extLst>
          </p:cNvPr>
          <p:cNvGrpSpPr/>
          <p:nvPr/>
        </p:nvGrpSpPr>
        <p:grpSpPr>
          <a:xfrm>
            <a:off x="8001000" y="6357366"/>
            <a:ext cx="1051560" cy="332613"/>
            <a:chOff x="8001000" y="6350000"/>
            <a:chExt cx="1041400" cy="330200"/>
          </a:xfrm>
        </p:grpSpPr>
        <p:sp>
          <p:nvSpPr>
            <p:cNvPr id="24" name="vss_text_0">
              <a:extLst>
                <a:ext uri="{FF2B5EF4-FFF2-40B4-BE49-F238E27FC236}">
                  <a16:creationId xmlns:a16="http://schemas.microsoft.com/office/drawing/2014/main" id="{938B0E15-CDE1-4103-8DCE-7B0C98B9FDEE}"/>
                </a:ext>
              </a:extLst>
            </p:cNvPr>
            <p:cNvSpPr/>
            <p:nvPr/>
          </p:nvSpPr>
          <p:spPr>
            <a:xfrm>
              <a:off x="8001000" y="6350000"/>
              <a:ext cx="1041400" cy="3302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25" name="vss_light">
              <a:extLst>
                <a:ext uri="{FF2B5EF4-FFF2-40B4-BE49-F238E27FC236}">
                  <a16:creationId xmlns:a16="http://schemas.microsoft.com/office/drawing/2014/main" id="{63F4AB61-97FB-4AD8-AA66-66A55B0EE0F2}"/>
                </a:ext>
              </a:extLst>
            </p:cNvPr>
            <p:cNvSpPr/>
            <p:nvPr/>
          </p:nvSpPr>
          <p:spPr>
            <a:xfrm>
              <a:off x="8071757" y="6420757"/>
              <a:ext cx="188685" cy="18868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graphicFrame>
        <p:nvGraphicFramePr>
          <p:cNvPr id="29" name="ExplanationsTable_0_0_1">
            <a:extLst>
              <a:ext uri="{FF2B5EF4-FFF2-40B4-BE49-F238E27FC236}">
                <a16:creationId xmlns:a16="http://schemas.microsoft.com/office/drawing/2014/main" id="{B587EE87-2645-4937-B856-6656EA53A1EE}"/>
              </a:ext>
            </a:extLst>
          </p:cNvPr>
          <p:cNvGraphicFramePr>
            <a:graphicFrameLocks noGrp="1"/>
          </p:cNvGraphicFramePr>
          <p:nvPr>
            <p:extLst>
              <p:ext uri="{D42A27DB-BD31-4B8C-83A1-F6EECF244321}">
                <p14:modId xmlns:p14="http://schemas.microsoft.com/office/powerpoint/2010/main" val="4225249336"/>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4046182020"/>
                    </a:ext>
                  </a:extLst>
                </a:gridCol>
                <a:gridCol w="5430027">
                  <a:extLst>
                    <a:ext uri="{9D8B030D-6E8A-4147-A177-3AD203B41FA5}">
                      <a16:colId xmlns:a16="http://schemas.microsoft.com/office/drawing/2014/main" val="697727105"/>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1842539786"/>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2527450946"/>
                  </a:ext>
                </a:extLst>
              </a:tr>
            </a:tbl>
          </a:graphicData>
        </a:graphic>
      </p:graphicFrame>
      <p:pic>
        <p:nvPicPr>
          <p:cNvPr id="32" name="Logo">
            <a:extLst>
              <a:ext uri="{FF2B5EF4-FFF2-40B4-BE49-F238E27FC236}">
                <a16:creationId xmlns:a16="http://schemas.microsoft.com/office/drawing/2014/main" id="{6C7617BD-65A3-47B2-8C80-0CE9623261C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grpSp>
        <p:nvGrpSpPr>
          <p:cNvPr id="51" name="rg_group_1">
            <a:extLst>
              <a:ext uri="{FF2B5EF4-FFF2-40B4-BE49-F238E27FC236}">
                <a16:creationId xmlns:a16="http://schemas.microsoft.com/office/drawing/2014/main" id="{AE63C3AF-8C10-4C26-8153-B2D07CCF453F}"/>
              </a:ext>
            </a:extLst>
          </p:cNvPr>
          <p:cNvGrpSpPr/>
          <p:nvPr/>
        </p:nvGrpSpPr>
        <p:grpSpPr>
          <a:xfrm>
            <a:off x="419100" y="1689100"/>
            <a:ext cx="8255000" cy="3886200"/>
            <a:chOff x="419100" y="1689100"/>
            <a:chExt cx="8255000" cy="3886200"/>
          </a:xfrm>
        </p:grpSpPr>
        <p:sp>
          <p:nvSpPr>
            <p:cNvPr id="37" name="rg_background_0">
              <a:extLst>
                <a:ext uri="{FF2B5EF4-FFF2-40B4-BE49-F238E27FC236}">
                  <a16:creationId xmlns:a16="http://schemas.microsoft.com/office/drawing/2014/main" id="{A8088CD0-A998-4960-9779-34D57F5B9FC5}"/>
                </a:ext>
              </a:extLst>
            </p:cNvPr>
            <p:cNvSpPr txBox="1"/>
            <p:nvPr/>
          </p:nvSpPr>
          <p:spPr>
            <a:xfrm>
              <a:off x="419100" y="1689100"/>
              <a:ext cx="8255000" cy="3886200"/>
            </a:xfrm>
            <a:prstGeom prst="rect">
              <a:avLst/>
            </a:prstGeom>
            <a:noFill/>
          </p:spPr>
          <p:txBody>
            <a:bodyPr vert="horz" rtlCol="0">
              <a:spAutoFit/>
            </a:bodyPr>
            <a:lstStyle/>
            <a:p>
              <a:endParaRPr lang="nl-NL"/>
            </a:p>
          </p:txBody>
        </p:sp>
        <p:sp>
          <p:nvSpPr>
            <p:cNvPr id="38" name="rg_axis_0" hidden="1">
              <a:extLst>
                <a:ext uri="{FF2B5EF4-FFF2-40B4-BE49-F238E27FC236}">
                  <a16:creationId xmlns:a16="http://schemas.microsoft.com/office/drawing/2014/main" id="{CFB0BDE3-9E4A-410D-9027-091A0EAF5C5E}"/>
                </a:ext>
              </a:extLst>
            </p:cNvPr>
            <p:cNvSpPr txBox="1"/>
            <p:nvPr/>
          </p:nvSpPr>
          <p:spPr>
            <a:xfrm>
              <a:off x="2705100" y="1727200"/>
              <a:ext cx="12700" cy="3810000"/>
            </a:xfrm>
            <a:prstGeom prst="rect">
              <a:avLst/>
            </a:prstGeom>
            <a:solidFill>
              <a:srgbClr val="000000">
                <a:alpha val="0"/>
              </a:srgbClr>
            </a:solidFill>
          </p:spPr>
          <p:txBody>
            <a:bodyPr vert="horz" rtlCol="0" anchor="t" anchorCtr="0">
              <a:noAutofit/>
            </a:bodyPr>
            <a:lstStyle/>
            <a:p>
              <a:endParaRPr lang="nl-NL"/>
            </a:p>
          </p:txBody>
        </p:sp>
        <p:sp>
          <p:nvSpPr>
            <p:cNvPr id="39" name="rg_axisBullet_0_0">
              <a:extLst>
                <a:ext uri="{FF2B5EF4-FFF2-40B4-BE49-F238E27FC236}">
                  <a16:creationId xmlns:a16="http://schemas.microsoft.com/office/drawing/2014/main" id="{3442E723-8056-4E35-9011-9D6C00CDAFF7}"/>
                </a:ext>
              </a:extLst>
            </p:cNvPr>
            <p:cNvSpPr txBox="1"/>
            <p:nvPr/>
          </p:nvSpPr>
          <p:spPr>
            <a:xfrm>
              <a:off x="495300" y="1765300"/>
              <a:ext cx="5080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A.</a:t>
              </a:r>
            </a:p>
          </p:txBody>
        </p:sp>
        <p:sp>
          <p:nvSpPr>
            <p:cNvPr id="40" name="rg_axisBullet_1_0">
              <a:extLst>
                <a:ext uri="{FF2B5EF4-FFF2-40B4-BE49-F238E27FC236}">
                  <a16:creationId xmlns:a16="http://schemas.microsoft.com/office/drawing/2014/main" id="{4B588BAA-C14F-4E51-8883-69D8C0A7689E}"/>
                </a:ext>
              </a:extLst>
            </p:cNvPr>
            <p:cNvSpPr txBox="1"/>
            <p:nvPr/>
          </p:nvSpPr>
          <p:spPr>
            <a:xfrm>
              <a:off x="495300" y="3035300"/>
              <a:ext cx="5080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B.</a:t>
              </a:r>
            </a:p>
          </p:txBody>
        </p:sp>
        <p:sp>
          <p:nvSpPr>
            <p:cNvPr id="41" name="rg_axisBullet_2_0">
              <a:extLst>
                <a:ext uri="{FF2B5EF4-FFF2-40B4-BE49-F238E27FC236}">
                  <a16:creationId xmlns:a16="http://schemas.microsoft.com/office/drawing/2014/main" id="{DDCC523C-FA8C-4881-8166-DE244B2B01E2}"/>
                </a:ext>
              </a:extLst>
            </p:cNvPr>
            <p:cNvSpPr txBox="1"/>
            <p:nvPr/>
          </p:nvSpPr>
          <p:spPr>
            <a:xfrm>
              <a:off x="495300" y="4305300"/>
              <a:ext cx="5080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C.</a:t>
              </a:r>
            </a:p>
          </p:txBody>
        </p:sp>
        <p:sp>
          <p:nvSpPr>
            <p:cNvPr id="42" name="rg_axisLabel_0_0">
              <a:extLst>
                <a:ext uri="{FF2B5EF4-FFF2-40B4-BE49-F238E27FC236}">
                  <a16:creationId xmlns:a16="http://schemas.microsoft.com/office/drawing/2014/main" id="{BEC84100-A839-48FD-9687-9D4A2895C81C}"/>
                </a:ext>
              </a:extLst>
            </p:cNvPr>
            <p:cNvSpPr txBox="1"/>
            <p:nvPr/>
          </p:nvSpPr>
          <p:spPr>
            <a:xfrm>
              <a:off x="1079500" y="1765300"/>
              <a:ext cx="15494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Man</a:t>
              </a:r>
            </a:p>
          </p:txBody>
        </p:sp>
        <p:sp>
          <p:nvSpPr>
            <p:cNvPr id="43" name="rg_axisLabel_1_0">
              <a:extLst>
                <a:ext uri="{FF2B5EF4-FFF2-40B4-BE49-F238E27FC236}">
                  <a16:creationId xmlns:a16="http://schemas.microsoft.com/office/drawing/2014/main" id="{66BB18EA-4A24-4CFD-87D6-AE568B8B2820}"/>
                </a:ext>
              </a:extLst>
            </p:cNvPr>
            <p:cNvSpPr txBox="1"/>
            <p:nvPr/>
          </p:nvSpPr>
          <p:spPr>
            <a:xfrm>
              <a:off x="1079500" y="3035300"/>
              <a:ext cx="15494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Vrouw</a:t>
              </a:r>
            </a:p>
          </p:txBody>
        </p:sp>
        <p:sp>
          <p:nvSpPr>
            <p:cNvPr id="44" name="rg_axisLabel_2_0">
              <a:extLst>
                <a:ext uri="{FF2B5EF4-FFF2-40B4-BE49-F238E27FC236}">
                  <a16:creationId xmlns:a16="http://schemas.microsoft.com/office/drawing/2014/main" id="{922F1362-2E10-488D-9FFF-AF985F069E52}"/>
                </a:ext>
              </a:extLst>
            </p:cNvPr>
            <p:cNvSpPr txBox="1"/>
            <p:nvPr/>
          </p:nvSpPr>
          <p:spPr>
            <a:xfrm>
              <a:off x="1079500" y="4305300"/>
              <a:ext cx="15494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Non-binair</a:t>
              </a:r>
            </a:p>
          </p:txBody>
        </p:sp>
        <p:sp>
          <p:nvSpPr>
            <p:cNvPr id="45" name="rg_bar_0_0">
              <a:extLst>
                <a:ext uri="{FF2B5EF4-FFF2-40B4-BE49-F238E27FC236}">
                  <a16:creationId xmlns:a16="http://schemas.microsoft.com/office/drawing/2014/main" id="{264BF1D3-A223-42D5-8AA4-BC8DE2173DE3}"/>
                </a:ext>
              </a:extLst>
            </p:cNvPr>
            <p:cNvSpPr txBox="1"/>
            <p:nvPr/>
          </p:nvSpPr>
          <p:spPr>
            <a:xfrm>
              <a:off x="2717800" y="2146300"/>
              <a:ext cx="16002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46" name="rg_bar_1_0">
              <a:extLst>
                <a:ext uri="{FF2B5EF4-FFF2-40B4-BE49-F238E27FC236}">
                  <a16:creationId xmlns:a16="http://schemas.microsoft.com/office/drawing/2014/main" id="{0A9691EC-5C42-411A-B8C0-FE40507DCEA2}"/>
                </a:ext>
              </a:extLst>
            </p:cNvPr>
            <p:cNvSpPr txBox="1"/>
            <p:nvPr/>
          </p:nvSpPr>
          <p:spPr>
            <a:xfrm>
              <a:off x="2717800" y="3416300"/>
              <a:ext cx="32004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47" name="rg_bar_2_0">
              <a:extLst>
                <a:ext uri="{FF2B5EF4-FFF2-40B4-BE49-F238E27FC236}">
                  <a16:creationId xmlns:a16="http://schemas.microsoft.com/office/drawing/2014/main" id="{69AAC154-0228-4CFB-B66F-5EC5A8A09475}"/>
                </a:ext>
              </a:extLst>
            </p:cNvPr>
            <p:cNvSpPr txBox="1"/>
            <p:nvPr/>
          </p:nvSpPr>
          <p:spPr>
            <a:xfrm>
              <a:off x="2717800" y="4686300"/>
              <a:ext cx="48006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48" name="rg_barLabel_0_0">
              <a:extLst>
                <a:ext uri="{FF2B5EF4-FFF2-40B4-BE49-F238E27FC236}">
                  <a16:creationId xmlns:a16="http://schemas.microsoft.com/office/drawing/2014/main" id="{089E6340-0FBC-4074-8F22-7DC8EAEDDE50}"/>
                </a:ext>
              </a:extLst>
            </p:cNvPr>
            <p:cNvSpPr txBox="1"/>
            <p:nvPr/>
          </p:nvSpPr>
          <p:spPr>
            <a:xfrm>
              <a:off x="4394200" y="21336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1</a:t>
              </a:r>
            </a:p>
          </p:txBody>
        </p:sp>
        <p:sp>
          <p:nvSpPr>
            <p:cNvPr id="49" name="rg_barLabel_1_0">
              <a:extLst>
                <a:ext uri="{FF2B5EF4-FFF2-40B4-BE49-F238E27FC236}">
                  <a16:creationId xmlns:a16="http://schemas.microsoft.com/office/drawing/2014/main" id="{3F21E06C-6ED3-400F-B5B7-406251A9B8E5}"/>
                </a:ext>
              </a:extLst>
            </p:cNvPr>
            <p:cNvSpPr txBox="1"/>
            <p:nvPr/>
          </p:nvSpPr>
          <p:spPr>
            <a:xfrm>
              <a:off x="5994400" y="34036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2</a:t>
              </a:r>
            </a:p>
          </p:txBody>
        </p:sp>
        <p:sp>
          <p:nvSpPr>
            <p:cNvPr id="50" name="rg_barLabel_2_0">
              <a:extLst>
                <a:ext uri="{FF2B5EF4-FFF2-40B4-BE49-F238E27FC236}">
                  <a16:creationId xmlns:a16="http://schemas.microsoft.com/office/drawing/2014/main" id="{4A429FE1-11B9-482C-868E-7B2551EA10CE}"/>
                </a:ext>
              </a:extLst>
            </p:cNvPr>
            <p:cNvSpPr txBox="1"/>
            <p:nvPr/>
          </p:nvSpPr>
          <p:spPr>
            <a:xfrm>
              <a:off x="7594600" y="46736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3</a:t>
              </a:r>
            </a:p>
          </p:txBody>
        </p:sp>
      </p:grpSp>
      <p:sp>
        <p:nvSpPr>
          <p:cNvPr id="4" name="VoteExplanationOverlay" hidden="1">
            <a:extLst>
              <a:ext uri="{FF2B5EF4-FFF2-40B4-BE49-F238E27FC236}">
                <a16:creationId xmlns:a16="http://schemas.microsoft.com/office/drawing/2014/main" id="{A5ECF9C4-75CA-48FA-AAAB-86D371D6DBA3}"/>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
        <p:nvSpPr>
          <p:cNvPr id="23" name="ResultsGraphExplanation0">
            <a:extLst>
              <a:ext uri="{FF2B5EF4-FFF2-40B4-BE49-F238E27FC236}">
                <a16:creationId xmlns:a16="http://schemas.microsoft.com/office/drawing/2014/main" id="{DB46F495-4DB2-445A-BE0F-2A7EC85B70CB}"/>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77500" lnSpcReduction="20000"/>
          </a:bodyPr>
          <a:lstStyle/>
          <a:p>
            <a:pPr algn="ctr">
              <a:lnSpc>
                <a:spcPct val="150000"/>
              </a:lnSpc>
              <a:spcBef>
                <a:spcPts val="0"/>
              </a:spcBef>
              <a:spcAft>
                <a:spcPts val="0"/>
              </a:spcAft>
            </a:pPr>
            <a:r>
              <a:rPr lang="nl-NL" sz="1600" i="1">
                <a:solidFill>
                  <a:srgbClr val="3F4D65"/>
                </a:solidFill>
                <a:latin typeface="Roboto Light"/>
              </a:rPr>
              <a:t>Deze voorbeeld resultaten zullen op 0 gezet worden zodra een sessie en diavoorstelling gestart zijn.</a:t>
            </a:r>
          </a:p>
          <a:p>
            <a:pPr algn="ctr">
              <a:lnSpc>
                <a:spcPct val="150000"/>
              </a:lnSpc>
              <a:spcBef>
                <a:spcPts val="0"/>
              </a:spcBef>
              <a:spcAft>
                <a:spcPts val="0"/>
              </a:spcAft>
            </a:pPr>
            <a:endParaRPr lang="nl-NL" sz="1600" i="1">
              <a:solidFill>
                <a:srgbClr val="3F4D65"/>
              </a:solidFill>
              <a:latin typeface="Roboto Light"/>
            </a:endParaRPr>
          </a:p>
          <a:p>
            <a:pPr algn="ctr">
              <a:lnSpc>
                <a:spcPct val="150000"/>
              </a:lnSpc>
              <a:spcBef>
                <a:spcPts val="0"/>
              </a:spcBef>
              <a:spcAft>
                <a:spcPts val="0"/>
              </a:spcAft>
            </a:pPr>
            <a:r>
              <a:rPr lang="nl-NL" sz="1600" i="1">
                <a:solidFill>
                  <a:srgbClr val="3F4D65"/>
                </a:solidFill>
                <a:latin typeface="Roboto Light"/>
              </a:rPr>
              <a:t>Voel u vrij om ondertussen de layout van de resultaten te veranderen (bv. de kleur)</a:t>
            </a:r>
          </a:p>
        </p:txBody>
      </p:sp>
    </p:spTree>
    <p:extLst>
      <p:ext uri="{BB962C8B-B14F-4D97-AF65-F5344CB8AC3E}">
        <p14:creationId xmlns:p14="http://schemas.microsoft.com/office/powerpoint/2010/main" val="2151134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k_v_VS_0_2_0_1_-1_0_2_0_[3]">
    <p:spTree>
      <p:nvGrpSpPr>
        <p:cNvPr id="1" name=""/>
        <p:cNvGrpSpPr/>
        <p:nvPr/>
      </p:nvGrpSpPr>
      <p:grpSpPr>
        <a:xfrm>
          <a:off x="0" y="0"/>
          <a:ext cx="0" cy="0"/>
          <a:chOff x="0" y="0"/>
          <a:chExt cx="0" cy="0"/>
        </a:xfrm>
      </p:grpSpPr>
      <p:pic>
        <p:nvPicPr>
          <p:cNvPr id="27" name="LAYOUT_BG_IMAGE_2">
            <a:extLst>
              <a:ext uri="{FF2B5EF4-FFF2-40B4-BE49-F238E27FC236}">
                <a16:creationId xmlns:a16="http://schemas.microsoft.com/office/drawing/2014/main" id="{62E2A23D-FD2E-4E99-8C3B-24248FC7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VoteExplanationBg_1">
            <a:extLst>
              <a:ext uri="{FF2B5EF4-FFF2-40B4-BE49-F238E27FC236}">
                <a16:creationId xmlns:a16="http://schemas.microsoft.com/office/drawing/2014/main" id="{2883A8DC-9FC4-49E9-A38E-FFA6931B94F4}"/>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VT_0_2_0_1_-1_0_2_0_[3]">
            <a:extLst>
              <a:ext uri="{FF2B5EF4-FFF2-40B4-BE49-F238E27FC236}">
                <a16:creationId xmlns:a16="http://schemas.microsoft.com/office/drawing/2014/main" id="{2A35E7AE-0202-43B3-9993-EE9BA599835B}"/>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Hoe oud ben je?</a:t>
            </a:r>
          </a:p>
        </p:txBody>
      </p:sp>
      <p:sp>
        <p:nvSpPr>
          <p:cNvPr id="3" name="VoteChoices">
            <a:extLst>
              <a:ext uri="{FF2B5EF4-FFF2-40B4-BE49-F238E27FC236}">
                <a16:creationId xmlns:a16="http://schemas.microsoft.com/office/drawing/2014/main" id="{A9D2664F-909F-4901-B50E-608436DB56C1}"/>
              </a:ext>
            </a:extLst>
          </p:cNvPr>
          <p:cNvSpPr>
            <a:spLocks noGrp="1"/>
          </p:cNvSpPr>
          <p:nvPr>
            <p:ph type="body" idx="12"/>
          </p:nvPr>
        </p:nvSpPr>
        <p:spPr>
          <a:xfrm>
            <a:off x="548640" y="1313894"/>
            <a:ext cx="8110728" cy="4632175"/>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18</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19</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20</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21</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22</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23</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24</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25</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26</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27</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28</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29</a:t>
            </a:r>
          </a:p>
          <a:p>
            <a:pPr marL="514350" indent="-514350">
              <a:lnSpc>
                <a:spcPct val="150000"/>
              </a:lnSpc>
              <a:spcBef>
                <a:spcPct val="0"/>
              </a:spcBef>
              <a:buClr>
                <a:srgbClr val="FCB731"/>
              </a:buClr>
              <a:buSzPct val="100000"/>
              <a:buAutoNum type="alphaUcPeriod"/>
            </a:pPr>
            <a:r>
              <a:rPr lang="nl-NL" sz="1400">
                <a:solidFill>
                  <a:srgbClr val="FFFFFF"/>
                </a:solidFill>
                <a:latin typeface="Roboto Light"/>
              </a:rPr>
              <a:t>30 of ouder</a:t>
            </a:r>
          </a:p>
          <a:p>
            <a:pPr marL="514350" indent="-514350">
              <a:lnSpc>
                <a:spcPct val="150000"/>
              </a:lnSpc>
              <a:spcBef>
                <a:spcPct val="0"/>
              </a:spcBef>
              <a:buClr>
                <a:srgbClr val="FCB731"/>
              </a:buClr>
              <a:buSzPct val="100000"/>
              <a:buAutoNum type="alphaUcPeriod"/>
            </a:pPr>
            <a:endParaRPr lang="nl-NL" sz="2400">
              <a:solidFill>
                <a:srgbClr val="FFFFFF"/>
              </a:solidFill>
              <a:latin typeface="Roboto Light"/>
            </a:endParaRPr>
          </a:p>
        </p:txBody>
      </p:sp>
      <p:grpSp>
        <p:nvGrpSpPr>
          <p:cNvPr id="7" name="VotesCounterGroup">
            <a:extLst>
              <a:ext uri="{FF2B5EF4-FFF2-40B4-BE49-F238E27FC236}">
                <a16:creationId xmlns:a16="http://schemas.microsoft.com/office/drawing/2014/main" id="{3BDA4C49-B5F5-41BE-9697-817CE1389A34}"/>
              </a:ext>
            </a:extLst>
          </p:cNvPr>
          <p:cNvGrpSpPr/>
          <p:nvPr/>
        </p:nvGrpSpPr>
        <p:grpSpPr>
          <a:xfrm>
            <a:off x="7417613" y="6021324"/>
            <a:ext cx="630936" cy="291465"/>
            <a:chOff x="7050024" y="6137910"/>
            <a:chExt cx="630936" cy="283857"/>
          </a:xfrm>
        </p:grpSpPr>
        <p:pic>
          <p:nvPicPr>
            <p:cNvPr id="5" name="counter_icon">
              <a:extLst>
                <a:ext uri="{FF2B5EF4-FFF2-40B4-BE49-F238E27FC236}">
                  <a16:creationId xmlns:a16="http://schemas.microsoft.com/office/drawing/2014/main" id="{176D50AA-663C-44A0-92C1-8E4F5D4FC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368" y="6137910"/>
              <a:ext cx="164592" cy="219456"/>
            </a:xfrm>
            <a:prstGeom prst="rect">
              <a:avLst/>
            </a:prstGeom>
          </p:spPr>
        </p:pic>
        <p:sp>
          <p:nvSpPr>
            <p:cNvPr id="6" name="counter_text">
              <a:extLst>
                <a:ext uri="{FF2B5EF4-FFF2-40B4-BE49-F238E27FC236}">
                  <a16:creationId xmlns:a16="http://schemas.microsoft.com/office/drawing/2014/main" id="{BCDF7BEF-44FC-44EC-A07F-D922D2BCE07D}"/>
                </a:ext>
              </a:extLst>
            </p:cNvPr>
            <p:cNvSpPr txBox="1"/>
            <p:nvPr/>
          </p:nvSpPr>
          <p:spPr>
            <a:xfrm>
              <a:off x="7050024" y="614476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1" name="ParticipantsCounterGroup">
            <a:extLst>
              <a:ext uri="{FF2B5EF4-FFF2-40B4-BE49-F238E27FC236}">
                <a16:creationId xmlns:a16="http://schemas.microsoft.com/office/drawing/2014/main" id="{9683B181-96E5-46CC-B24E-79CB9FF18917}"/>
              </a:ext>
            </a:extLst>
          </p:cNvPr>
          <p:cNvGrpSpPr/>
          <p:nvPr/>
        </p:nvGrpSpPr>
        <p:grpSpPr>
          <a:xfrm>
            <a:off x="8083296" y="6035040"/>
            <a:ext cx="630936" cy="276999"/>
            <a:chOff x="8083296" y="6035040"/>
            <a:chExt cx="630936" cy="276999"/>
          </a:xfrm>
        </p:grpSpPr>
        <p:pic>
          <p:nvPicPr>
            <p:cNvPr id="9" name="counter_icon">
              <a:extLst>
                <a:ext uri="{FF2B5EF4-FFF2-40B4-BE49-F238E27FC236}">
                  <a16:creationId xmlns:a16="http://schemas.microsoft.com/office/drawing/2014/main" id="{82EF7C85-6DB2-46CB-95BA-2DC6041C9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0" name="counter_text">
              <a:extLst>
                <a:ext uri="{FF2B5EF4-FFF2-40B4-BE49-F238E27FC236}">
                  <a16:creationId xmlns:a16="http://schemas.microsoft.com/office/drawing/2014/main" id="{A52071C2-5988-4DD4-8DD6-C75EC8149ABE}"/>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4" name="vss_group_1">
            <a:extLst>
              <a:ext uri="{FF2B5EF4-FFF2-40B4-BE49-F238E27FC236}">
                <a16:creationId xmlns:a16="http://schemas.microsoft.com/office/drawing/2014/main" id="{18294D4A-8302-49D2-85C8-72764C119934}"/>
              </a:ext>
            </a:extLst>
          </p:cNvPr>
          <p:cNvGrpSpPr/>
          <p:nvPr/>
        </p:nvGrpSpPr>
        <p:grpSpPr>
          <a:xfrm>
            <a:off x="8001000" y="6357366"/>
            <a:ext cx="1051560" cy="332613"/>
            <a:chOff x="8001000" y="6350000"/>
            <a:chExt cx="1041400" cy="330200"/>
          </a:xfrm>
        </p:grpSpPr>
        <p:sp>
          <p:nvSpPr>
            <p:cNvPr id="12" name="vss_text_0">
              <a:extLst>
                <a:ext uri="{FF2B5EF4-FFF2-40B4-BE49-F238E27FC236}">
                  <a16:creationId xmlns:a16="http://schemas.microsoft.com/office/drawing/2014/main" id="{6B120FB4-BD78-4E41-94B5-BC5E6CECCB33}"/>
                </a:ext>
              </a:extLst>
            </p:cNvPr>
            <p:cNvSpPr/>
            <p:nvPr/>
          </p:nvSpPr>
          <p:spPr>
            <a:xfrm>
              <a:off x="8001000" y="6350000"/>
              <a:ext cx="1041400" cy="3302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13" name="vss_light">
              <a:extLst>
                <a:ext uri="{FF2B5EF4-FFF2-40B4-BE49-F238E27FC236}">
                  <a16:creationId xmlns:a16="http://schemas.microsoft.com/office/drawing/2014/main" id="{4C7A50E5-2239-4D28-B085-D93233FA7BA9}"/>
                </a:ext>
              </a:extLst>
            </p:cNvPr>
            <p:cNvSpPr/>
            <p:nvPr/>
          </p:nvSpPr>
          <p:spPr>
            <a:xfrm>
              <a:off x="8071757" y="6420757"/>
              <a:ext cx="188685" cy="18868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sp>
        <p:nvSpPr>
          <p:cNvPr id="15" name="VotesStatusExplanation0">
            <a:extLst>
              <a:ext uri="{FF2B5EF4-FFF2-40B4-BE49-F238E27FC236}">
                <a16:creationId xmlns:a16="http://schemas.microsoft.com/office/drawing/2014/main" id="{A767B9EA-7457-424B-A492-CD7FDC938130}"/>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92500"/>
          </a:bodyPr>
          <a:lstStyle/>
          <a:p>
            <a:pPr algn="ctr">
              <a:lnSpc>
                <a:spcPct val="150000"/>
              </a:lnSpc>
              <a:spcBef>
                <a:spcPts val="0"/>
              </a:spcBef>
              <a:spcAft>
                <a:spcPts val="0"/>
              </a:spcAft>
            </a:pPr>
            <a:r>
              <a:rPr lang="nl-NL" sz="2400" i="1">
                <a:solidFill>
                  <a:srgbClr val="3F4D65"/>
                </a:solidFill>
                <a:latin typeface="Roboto Light"/>
              </a:rPr>
              <a:t>De vraag gaat open zodra u een sessie en diavoorstelling start.</a:t>
            </a:r>
          </a:p>
        </p:txBody>
      </p:sp>
      <p:graphicFrame>
        <p:nvGraphicFramePr>
          <p:cNvPr id="21" name="ExplanationsTable_0_0_1">
            <a:extLst>
              <a:ext uri="{FF2B5EF4-FFF2-40B4-BE49-F238E27FC236}">
                <a16:creationId xmlns:a16="http://schemas.microsoft.com/office/drawing/2014/main" id="{D9744BA9-4928-4434-8E07-4A8C77BAEA40}"/>
              </a:ext>
            </a:extLst>
          </p:cNvPr>
          <p:cNvGraphicFramePr>
            <a:graphicFrameLocks noGrp="1"/>
          </p:cNvGraphicFramePr>
          <p:nvPr>
            <p:extLst>
              <p:ext uri="{D42A27DB-BD31-4B8C-83A1-F6EECF244321}">
                <p14:modId xmlns:p14="http://schemas.microsoft.com/office/powerpoint/2010/main" val="354587113"/>
              </p:ext>
            </p:extLst>
          </p:nvPr>
        </p:nvGraphicFramePr>
        <p:xfrm>
          <a:off x="960120" y="569002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1957054337"/>
                    </a:ext>
                  </a:extLst>
                </a:gridCol>
                <a:gridCol w="5430027">
                  <a:extLst>
                    <a:ext uri="{9D8B030D-6E8A-4147-A177-3AD203B41FA5}">
                      <a16:colId xmlns:a16="http://schemas.microsoft.com/office/drawing/2014/main" val="2107914144"/>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3071794891"/>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2407033567"/>
                  </a:ext>
                </a:extLst>
              </a:tr>
            </a:tbl>
          </a:graphicData>
        </a:graphic>
      </p:graphicFrame>
      <p:pic>
        <p:nvPicPr>
          <p:cNvPr id="25" name="Logo">
            <a:extLst>
              <a:ext uri="{FF2B5EF4-FFF2-40B4-BE49-F238E27FC236}">
                <a16:creationId xmlns:a16="http://schemas.microsoft.com/office/drawing/2014/main" id="{1079AEF0-38B9-459D-BD41-82FB9AD3019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4" name="VoteExplanationOverlay" hidden="1">
            <a:extLst>
              <a:ext uri="{FF2B5EF4-FFF2-40B4-BE49-F238E27FC236}">
                <a16:creationId xmlns:a16="http://schemas.microsoft.com/office/drawing/2014/main" id="{ABE876A5-5138-49F0-BCFD-4AE5C9EC0201}"/>
              </a:ext>
            </a:extLst>
          </p:cNvPr>
          <p:cNvSpPr txBox="1"/>
          <p:nvPr/>
        </p:nvSpPr>
        <p:spPr>
          <a:xfrm>
            <a:off x="960120" y="569002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Tree>
    <p:extLst>
      <p:ext uri="{BB962C8B-B14F-4D97-AF65-F5344CB8AC3E}">
        <p14:creationId xmlns:p14="http://schemas.microsoft.com/office/powerpoint/2010/main" val="280137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k_v_RS_0_2_0_1_0_1_-1_0_[1]">
    <p:spTree>
      <p:nvGrpSpPr>
        <p:cNvPr id="1" name=""/>
        <p:cNvGrpSpPr/>
        <p:nvPr/>
      </p:nvGrpSpPr>
      <p:grpSpPr>
        <a:xfrm>
          <a:off x="0" y="0"/>
          <a:ext cx="0" cy="0"/>
          <a:chOff x="0" y="0"/>
          <a:chExt cx="0" cy="0"/>
        </a:xfrm>
      </p:grpSpPr>
      <p:pic>
        <p:nvPicPr>
          <p:cNvPr id="74" name="LAYOUT_BG_IMAGE_2">
            <a:extLst>
              <a:ext uri="{FF2B5EF4-FFF2-40B4-BE49-F238E27FC236}">
                <a16:creationId xmlns:a16="http://schemas.microsoft.com/office/drawing/2014/main" id="{6C8800F2-EAE5-4A0D-8AAC-275EAEB86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8" name="VoteExplanationBg_1">
            <a:extLst>
              <a:ext uri="{FF2B5EF4-FFF2-40B4-BE49-F238E27FC236}">
                <a16:creationId xmlns:a16="http://schemas.microsoft.com/office/drawing/2014/main" id="{7989EF39-0446-408C-B50C-7033F8719998}"/>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RT_0_2_0_1_0_1_-1_0_[1]">
            <a:extLst>
              <a:ext uri="{FF2B5EF4-FFF2-40B4-BE49-F238E27FC236}">
                <a16:creationId xmlns:a16="http://schemas.microsoft.com/office/drawing/2014/main" id="{0DA01D65-F4BC-46AE-BA8B-753D09C4B868}"/>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Hoe oud ben je?</a:t>
            </a:r>
          </a:p>
        </p:txBody>
      </p:sp>
      <p:grpSp>
        <p:nvGrpSpPr>
          <p:cNvPr id="66" name="vss_group_1">
            <a:extLst>
              <a:ext uri="{FF2B5EF4-FFF2-40B4-BE49-F238E27FC236}">
                <a16:creationId xmlns:a16="http://schemas.microsoft.com/office/drawing/2014/main" id="{CE0C7BFF-222C-4D04-B69B-586A9B37011F}"/>
              </a:ext>
            </a:extLst>
          </p:cNvPr>
          <p:cNvGrpSpPr/>
          <p:nvPr/>
        </p:nvGrpSpPr>
        <p:grpSpPr>
          <a:xfrm>
            <a:off x="8001000" y="6357366"/>
            <a:ext cx="1051560" cy="332613"/>
            <a:chOff x="8001000" y="6350000"/>
            <a:chExt cx="1041400" cy="330200"/>
          </a:xfrm>
        </p:grpSpPr>
        <p:sp>
          <p:nvSpPr>
            <p:cNvPr id="64" name="vss_text_0">
              <a:extLst>
                <a:ext uri="{FF2B5EF4-FFF2-40B4-BE49-F238E27FC236}">
                  <a16:creationId xmlns:a16="http://schemas.microsoft.com/office/drawing/2014/main" id="{E2270B61-B443-466F-A6DD-3E981367E89E}"/>
                </a:ext>
              </a:extLst>
            </p:cNvPr>
            <p:cNvSpPr/>
            <p:nvPr/>
          </p:nvSpPr>
          <p:spPr>
            <a:xfrm>
              <a:off x="8001000" y="6350000"/>
              <a:ext cx="1041400" cy="3302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65" name="vss_light">
              <a:extLst>
                <a:ext uri="{FF2B5EF4-FFF2-40B4-BE49-F238E27FC236}">
                  <a16:creationId xmlns:a16="http://schemas.microsoft.com/office/drawing/2014/main" id="{E53D9B9A-06E8-4078-A3BD-521CA4FEF41F}"/>
                </a:ext>
              </a:extLst>
            </p:cNvPr>
            <p:cNvSpPr/>
            <p:nvPr/>
          </p:nvSpPr>
          <p:spPr>
            <a:xfrm>
              <a:off x="8071757" y="6420757"/>
              <a:ext cx="188685" cy="18868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graphicFrame>
        <p:nvGraphicFramePr>
          <p:cNvPr id="69" name="ExplanationsTable_0_0_1">
            <a:extLst>
              <a:ext uri="{FF2B5EF4-FFF2-40B4-BE49-F238E27FC236}">
                <a16:creationId xmlns:a16="http://schemas.microsoft.com/office/drawing/2014/main" id="{4C1587E9-8ECA-44C7-95DE-DD7C2D979A8E}"/>
              </a:ext>
            </a:extLst>
          </p:cNvPr>
          <p:cNvGraphicFramePr>
            <a:graphicFrameLocks noGrp="1"/>
          </p:cNvGraphicFramePr>
          <p:nvPr>
            <p:extLst>
              <p:ext uri="{D42A27DB-BD31-4B8C-83A1-F6EECF244321}">
                <p14:modId xmlns:p14="http://schemas.microsoft.com/office/powerpoint/2010/main" val="344994623"/>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1378024278"/>
                    </a:ext>
                  </a:extLst>
                </a:gridCol>
                <a:gridCol w="5430027">
                  <a:extLst>
                    <a:ext uri="{9D8B030D-6E8A-4147-A177-3AD203B41FA5}">
                      <a16:colId xmlns:a16="http://schemas.microsoft.com/office/drawing/2014/main" val="958900298"/>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811530874"/>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3603507850"/>
                  </a:ext>
                </a:extLst>
              </a:tr>
            </a:tbl>
          </a:graphicData>
        </a:graphic>
      </p:graphicFrame>
      <p:pic>
        <p:nvPicPr>
          <p:cNvPr id="72" name="Logo">
            <a:extLst>
              <a:ext uri="{FF2B5EF4-FFF2-40B4-BE49-F238E27FC236}">
                <a16:creationId xmlns:a16="http://schemas.microsoft.com/office/drawing/2014/main" id="{33BE5C94-488E-4308-AD51-AAFE58E2439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grpSp>
        <p:nvGrpSpPr>
          <p:cNvPr id="130" name="rg_group_1">
            <a:extLst>
              <a:ext uri="{FF2B5EF4-FFF2-40B4-BE49-F238E27FC236}">
                <a16:creationId xmlns:a16="http://schemas.microsoft.com/office/drawing/2014/main" id="{07D98CDB-0EA0-42E0-ADDB-7A1DA50867CA}"/>
              </a:ext>
            </a:extLst>
          </p:cNvPr>
          <p:cNvGrpSpPr/>
          <p:nvPr/>
        </p:nvGrpSpPr>
        <p:grpSpPr>
          <a:xfrm>
            <a:off x="419100" y="1689100"/>
            <a:ext cx="8255000" cy="3886200"/>
            <a:chOff x="419100" y="1689100"/>
            <a:chExt cx="8255000" cy="3886200"/>
          </a:xfrm>
        </p:grpSpPr>
        <p:sp>
          <p:nvSpPr>
            <p:cNvPr id="76" name="rg_background_0">
              <a:extLst>
                <a:ext uri="{FF2B5EF4-FFF2-40B4-BE49-F238E27FC236}">
                  <a16:creationId xmlns:a16="http://schemas.microsoft.com/office/drawing/2014/main" id="{024D95C6-6A60-4025-8D4D-AD6E5B876A84}"/>
                </a:ext>
              </a:extLst>
            </p:cNvPr>
            <p:cNvSpPr txBox="1"/>
            <p:nvPr/>
          </p:nvSpPr>
          <p:spPr>
            <a:xfrm>
              <a:off x="419100" y="1689100"/>
              <a:ext cx="8255000" cy="3886200"/>
            </a:xfrm>
            <a:prstGeom prst="rect">
              <a:avLst/>
            </a:prstGeom>
            <a:noFill/>
          </p:spPr>
          <p:txBody>
            <a:bodyPr vert="horz" rtlCol="0">
              <a:spAutoFit/>
            </a:bodyPr>
            <a:lstStyle/>
            <a:p>
              <a:endParaRPr lang="nl-NL"/>
            </a:p>
          </p:txBody>
        </p:sp>
        <p:sp>
          <p:nvSpPr>
            <p:cNvPr id="77" name="rg_axis_0" hidden="1">
              <a:extLst>
                <a:ext uri="{FF2B5EF4-FFF2-40B4-BE49-F238E27FC236}">
                  <a16:creationId xmlns:a16="http://schemas.microsoft.com/office/drawing/2014/main" id="{EBB3BF9A-B059-4EB2-85B6-B6223DF38230}"/>
                </a:ext>
              </a:extLst>
            </p:cNvPr>
            <p:cNvSpPr txBox="1"/>
            <p:nvPr/>
          </p:nvSpPr>
          <p:spPr>
            <a:xfrm>
              <a:off x="2705100" y="1727200"/>
              <a:ext cx="12700" cy="3810000"/>
            </a:xfrm>
            <a:prstGeom prst="rect">
              <a:avLst/>
            </a:prstGeom>
            <a:solidFill>
              <a:srgbClr val="000000">
                <a:alpha val="0"/>
              </a:srgbClr>
            </a:solidFill>
          </p:spPr>
          <p:txBody>
            <a:bodyPr vert="horz" rtlCol="0" anchor="t" anchorCtr="0">
              <a:noAutofit/>
            </a:bodyPr>
            <a:lstStyle/>
            <a:p>
              <a:endParaRPr lang="nl-NL"/>
            </a:p>
          </p:txBody>
        </p:sp>
        <p:sp>
          <p:nvSpPr>
            <p:cNvPr id="78" name="rg_axisBullet_0_0">
              <a:extLst>
                <a:ext uri="{FF2B5EF4-FFF2-40B4-BE49-F238E27FC236}">
                  <a16:creationId xmlns:a16="http://schemas.microsoft.com/office/drawing/2014/main" id="{F80197E9-742F-497E-9534-DD8D8534E8E6}"/>
                </a:ext>
              </a:extLst>
            </p:cNvPr>
            <p:cNvSpPr txBox="1"/>
            <p:nvPr/>
          </p:nvSpPr>
          <p:spPr>
            <a:xfrm>
              <a:off x="495300" y="1765300"/>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A.</a:t>
              </a:r>
            </a:p>
          </p:txBody>
        </p:sp>
        <p:sp>
          <p:nvSpPr>
            <p:cNvPr id="79" name="rg_axisBullet_1_0">
              <a:extLst>
                <a:ext uri="{FF2B5EF4-FFF2-40B4-BE49-F238E27FC236}">
                  <a16:creationId xmlns:a16="http://schemas.microsoft.com/office/drawing/2014/main" id="{88E58164-5A92-4D95-A137-DE3D391CC036}"/>
                </a:ext>
              </a:extLst>
            </p:cNvPr>
            <p:cNvSpPr txBox="1"/>
            <p:nvPr/>
          </p:nvSpPr>
          <p:spPr>
            <a:xfrm>
              <a:off x="495300" y="2058377"/>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B.</a:t>
              </a:r>
            </a:p>
          </p:txBody>
        </p:sp>
        <p:sp>
          <p:nvSpPr>
            <p:cNvPr id="80" name="rg_axisBullet_2_0">
              <a:extLst>
                <a:ext uri="{FF2B5EF4-FFF2-40B4-BE49-F238E27FC236}">
                  <a16:creationId xmlns:a16="http://schemas.microsoft.com/office/drawing/2014/main" id="{1884BE33-5C81-43BF-A161-B49D80A8EAF5}"/>
                </a:ext>
              </a:extLst>
            </p:cNvPr>
            <p:cNvSpPr txBox="1"/>
            <p:nvPr/>
          </p:nvSpPr>
          <p:spPr>
            <a:xfrm>
              <a:off x="495300" y="2351454"/>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C.</a:t>
              </a:r>
            </a:p>
          </p:txBody>
        </p:sp>
        <p:sp>
          <p:nvSpPr>
            <p:cNvPr id="81" name="rg_axisBullet_3_0">
              <a:extLst>
                <a:ext uri="{FF2B5EF4-FFF2-40B4-BE49-F238E27FC236}">
                  <a16:creationId xmlns:a16="http://schemas.microsoft.com/office/drawing/2014/main" id="{566B32CC-31FE-49AC-9868-C1415230DF64}"/>
                </a:ext>
              </a:extLst>
            </p:cNvPr>
            <p:cNvSpPr txBox="1"/>
            <p:nvPr/>
          </p:nvSpPr>
          <p:spPr>
            <a:xfrm>
              <a:off x="495300" y="2644531"/>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D.</a:t>
              </a:r>
            </a:p>
          </p:txBody>
        </p:sp>
        <p:sp>
          <p:nvSpPr>
            <p:cNvPr id="82" name="rg_axisBullet_4_0">
              <a:extLst>
                <a:ext uri="{FF2B5EF4-FFF2-40B4-BE49-F238E27FC236}">
                  <a16:creationId xmlns:a16="http://schemas.microsoft.com/office/drawing/2014/main" id="{8ED799A3-F0ED-451F-86B4-1DD10EC42832}"/>
                </a:ext>
              </a:extLst>
            </p:cNvPr>
            <p:cNvSpPr txBox="1"/>
            <p:nvPr/>
          </p:nvSpPr>
          <p:spPr>
            <a:xfrm>
              <a:off x="495300" y="2937608"/>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E.</a:t>
              </a:r>
            </a:p>
          </p:txBody>
        </p:sp>
        <p:sp>
          <p:nvSpPr>
            <p:cNvPr id="83" name="rg_axisBullet_5_0">
              <a:extLst>
                <a:ext uri="{FF2B5EF4-FFF2-40B4-BE49-F238E27FC236}">
                  <a16:creationId xmlns:a16="http://schemas.microsoft.com/office/drawing/2014/main" id="{3F94A33A-3222-4646-9707-C4B8EA69F554}"/>
                </a:ext>
              </a:extLst>
            </p:cNvPr>
            <p:cNvSpPr txBox="1"/>
            <p:nvPr/>
          </p:nvSpPr>
          <p:spPr>
            <a:xfrm>
              <a:off x="495300" y="3230685"/>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F.</a:t>
              </a:r>
            </a:p>
          </p:txBody>
        </p:sp>
        <p:sp>
          <p:nvSpPr>
            <p:cNvPr id="84" name="rg_axisBullet_6_0">
              <a:extLst>
                <a:ext uri="{FF2B5EF4-FFF2-40B4-BE49-F238E27FC236}">
                  <a16:creationId xmlns:a16="http://schemas.microsoft.com/office/drawing/2014/main" id="{C0F7FF7A-7694-457E-92F4-A2BC114AF24B}"/>
                </a:ext>
              </a:extLst>
            </p:cNvPr>
            <p:cNvSpPr txBox="1"/>
            <p:nvPr/>
          </p:nvSpPr>
          <p:spPr>
            <a:xfrm>
              <a:off x="495300" y="3523762"/>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G.</a:t>
              </a:r>
            </a:p>
          </p:txBody>
        </p:sp>
        <p:sp>
          <p:nvSpPr>
            <p:cNvPr id="85" name="rg_axisBullet_7_0">
              <a:extLst>
                <a:ext uri="{FF2B5EF4-FFF2-40B4-BE49-F238E27FC236}">
                  <a16:creationId xmlns:a16="http://schemas.microsoft.com/office/drawing/2014/main" id="{3593235E-C70A-4A95-8992-8E1371305D9A}"/>
                </a:ext>
              </a:extLst>
            </p:cNvPr>
            <p:cNvSpPr txBox="1"/>
            <p:nvPr/>
          </p:nvSpPr>
          <p:spPr>
            <a:xfrm>
              <a:off x="495300" y="3816838"/>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H.</a:t>
              </a:r>
            </a:p>
          </p:txBody>
        </p:sp>
        <p:sp>
          <p:nvSpPr>
            <p:cNvPr id="86" name="rg_axisBullet_8_0">
              <a:extLst>
                <a:ext uri="{FF2B5EF4-FFF2-40B4-BE49-F238E27FC236}">
                  <a16:creationId xmlns:a16="http://schemas.microsoft.com/office/drawing/2014/main" id="{2AB24290-A945-40A9-A0F9-7EB1342C1009}"/>
                </a:ext>
              </a:extLst>
            </p:cNvPr>
            <p:cNvSpPr txBox="1"/>
            <p:nvPr/>
          </p:nvSpPr>
          <p:spPr>
            <a:xfrm>
              <a:off x="495300" y="4109915"/>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I.</a:t>
              </a:r>
            </a:p>
          </p:txBody>
        </p:sp>
        <p:sp>
          <p:nvSpPr>
            <p:cNvPr id="87" name="rg_axisBullet_9_0">
              <a:extLst>
                <a:ext uri="{FF2B5EF4-FFF2-40B4-BE49-F238E27FC236}">
                  <a16:creationId xmlns:a16="http://schemas.microsoft.com/office/drawing/2014/main" id="{A1CC3160-E773-4E60-AE03-1B6D22F97A9C}"/>
                </a:ext>
              </a:extLst>
            </p:cNvPr>
            <p:cNvSpPr txBox="1"/>
            <p:nvPr/>
          </p:nvSpPr>
          <p:spPr>
            <a:xfrm>
              <a:off x="495300" y="4402992"/>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J.</a:t>
              </a:r>
            </a:p>
          </p:txBody>
        </p:sp>
        <p:sp>
          <p:nvSpPr>
            <p:cNvPr id="88" name="rg_axisBullet_10_0">
              <a:extLst>
                <a:ext uri="{FF2B5EF4-FFF2-40B4-BE49-F238E27FC236}">
                  <a16:creationId xmlns:a16="http://schemas.microsoft.com/office/drawing/2014/main" id="{CB468D94-1536-437C-89E4-F175DCB39B49}"/>
                </a:ext>
              </a:extLst>
            </p:cNvPr>
            <p:cNvSpPr txBox="1"/>
            <p:nvPr/>
          </p:nvSpPr>
          <p:spPr>
            <a:xfrm>
              <a:off x="495300" y="4696069"/>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K.</a:t>
              </a:r>
            </a:p>
          </p:txBody>
        </p:sp>
        <p:sp>
          <p:nvSpPr>
            <p:cNvPr id="89" name="rg_axisBullet_11_0">
              <a:extLst>
                <a:ext uri="{FF2B5EF4-FFF2-40B4-BE49-F238E27FC236}">
                  <a16:creationId xmlns:a16="http://schemas.microsoft.com/office/drawing/2014/main" id="{861279B4-45DD-43F5-A89B-F9AD69DF87E2}"/>
                </a:ext>
              </a:extLst>
            </p:cNvPr>
            <p:cNvSpPr txBox="1"/>
            <p:nvPr/>
          </p:nvSpPr>
          <p:spPr>
            <a:xfrm>
              <a:off x="495300" y="4989146"/>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L.</a:t>
              </a:r>
            </a:p>
          </p:txBody>
        </p:sp>
        <p:sp>
          <p:nvSpPr>
            <p:cNvPr id="90" name="rg_axisBullet_12_0">
              <a:extLst>
                <a:ext uri="{FF2B5EF4-FFF2-40B4-BE49-F238E27FC236}">
                  <a16:creationId xmlns:a16="http://schemas.microsoft.com/office/drawing/2014/main" id="{BA50AEBE-6251-423E-9590-D886A7935AF1}"/>
                </a:ext>
              </a:extLst>
            </p:cNvPr>
            <p:cNvSpPr txBox="1"/>
            <p:nvPr/>
          </p:nvSpPr>
          <p:spPr>
            <a:xfrm>
              <a:off x="495300" y="5282223"/>
              <a:ext cx="508000" cy="21687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CB731"/>
                  </a:solidFill>
                  <a:latin typeface="Roboto Light"/>
                </a:rPr>
                <a:t>M.</a:t>
              </a:r>
            </a:p>
          </p:txBody>
        </p:sp>
        <p:sp>
          <p:nvSpPr>
            <p:cNvPr id="91" name="rg_axisLabel_0_0">
              <a:extLst>
                <a:ext uri="{FF2B5EF4-FFF2-40B4-BE49-F238E27FC236}">
                  <a16:creationId xmlns:a16="http://schemas.microsoft.com/office/drawing/2014/main" id="{40D22674-DAFB-46A4-88A0-D39B8466A122}"/>
                </a:ext>
              </a:extLst>
            </p:cNvPr>
            <p:cNvSpPr txBox="1"/>
            <p:nvPr/>
          </p:nvSpPr>
          <p:spPr>
            <a:xfrm>
              <a:off x="1079500" y="17653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18</a:t>
              </a:r>
            </a:p>
          </p:txBody>
        </p:sp>
        <p:sp>
          <p:nvSpPr>
            <p:cNvPr id="92" name="rg_axisLabel_1_0">
              <a:extLst>
                <a:ext uri="{FF2B5EF4-FFF2-40B4-BE49-F238E27FC236}">
                  <a16:creationId xmlns:a16="http://schemas.microsoft.com/office/drawing/2014/main" id="{4055BCFE-4F2D-4356-9996-DC64ABDA6619}"/>
                </a:ext>
              </a:extLst>
            </p:cNvPr>
            <p:cNvSpPr txBox="1"/>
            <p:nvPr/>
          </p:nvSpPr>
          <p:spPr>
            <a:xfrm>
              <a:off x="1079500" y="20574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19</a:t>
              </a:r>
            </a:p>
          </p:txBody>
        </p:sp>
        <p:sp>
          <p:nvSpPr>
            <p:cNvPr id="93" name="rg_axisLabel_2_0">
              <a:extLst>
                <a:ext uri="{FF2B5EF4-FFF2-40B4-BE49-F238E27FC236}">
                  <a16:creationId xmlns:a16="http://schemas.microsoft.com/office/drawing/2014/main" id="{B01E7D6D-2792-47FF-A4FD-1809DA0D207B}"/>
                </a:ext>
              </a:extLst>
            </p:cNvPr>
            <p:cNvSpPr txBox="1"/>
            <p:nvPr/>
          </p:nvSpPr>
          <p:spPr>
            <a:xfrm>
              <a:off x="1079500" y="23495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20</a:t>
              </a:r>
            </a:p>
          </p:txBody>
        </p:sp>
        <p:sp>
          <p:nvSpPr>
            <p:cNvPr id="94" name="rg_axisLabel_3_0">
              <a:extLst>
                <a:ext uri="{FF2B5EF4-FFF2-40B4-BE49-F238E27FC236}">
                  <a16:creationId xmlns:a16="http://schemas.microsoft.com/office/drawing/2014/main" id="{1F001049-0FE4-4E96-90BB-E31E1992DDC8}"/>
                </a:ext>
              </a:extLst>
            </p:cNvPr>
            <p:cNvSpPr txBox="1"/>
            <p:nvPr/>
          </p:nvSpPr>
          <p:spPr>
            <a:xfrm>
              <a:off x="1079500" y="26416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21</a:t>
              </a:r>
            </a:p>
          </p:txBody>
        </p:sp>
        <p:sp>
          <p:nvSpPr>
            <p:cNvPr id="95" name="rg_axisLabel_4_0">
              <a:extLst>
                <a:ext uri="{FF2B5EF4-FFF2-40B4-BE49-F238E27FC236}">
                  <a16:creationId xmlns:a16="http://schemas.microsoft.com/office/drawing/2014/main" id="{E2C2E5C9-EDA8-4EFC-BE67-A74D2F962122}"/>
                </a:ext>
              </a:extLst>
            </p:cNvPr>
            <p:cNvSpPr txBox="1"/>
            <p:nvPr/>
          </p:nvSpPr>
          <p:spPr>
            <a:xfrm>
              <a:off x="1079500" y="29337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22</a:t>
              </a:r>
            </a:p>
          </p:txBody>
        </p:sp>
        <p:sp>
          <p:nvSpPr>
            <p:cNvPr id="96" name="rg_axisLabel_5_0">
              <a:extLst>
                <a:ext uri="{FF2B5EF4-FFF2-40B4-BE49-F238E27FC236}">
                  <a16:creationId xmlns:a16="http://schemas.microsoft.com/office/drawing/2014/main" id="{0E80904E-D045-4B36-83FE-42DBABE2A1B5}"/>
                </a:ext>
              </a:extLst>
            </p:cNvPr>
            <p:cNvSpPr txBox="1"/>
            <p:nvPr/>
          </p:nvSpPr>
          <p:spPr>
            <a:xfrm>
              <a:off x="1079500" y="32258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23</a:t>
              </a:r>
            </a:p>
          </p:txBody>
        </p:sp>
        <p:sp>
          <p:nvSpPr>
            <p:cNvPr id="97" name="rg_axisLabel_6_0">
              <a:extLst>
                <a:ext uri="{FF2B5EF4-FFF2-40B4-BE49-F238E27FC236}">
                  <a16:creationId xmlns:a16="http://schemas.microsoft.com/office/drawing/2014/main" id="{38BFA14E-4DDE-47E0-8571-E5606FE368E1}"/>
                </a:ext>
              </a:extLst>
            </p:cNvPr>
            <p:cNvSpPr txBox="1"/>
            <p:nvPr/>
          </p:nvSpPr>
          <p:spPr>
            <a:xfrm>
              <a:off x="1079500" y="35179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24</a:t>
              </a:r>
            </a:p>
          </p:txBody>
        </p:sp>
        <p:sp>
          <p:nvSpPr>
            <p:cNvPr id="98" name="rg_axisLabel_7_0">
              <a:extLst>
                <a:ext uri="{FF2B5EF4-FFF2-40B4-BE49-F238E27FC236}">
                  <a16:creationId xmlns:a16="http://schemas.microsoft.com/office/drawing/2014/main" id="{11010537-CBF2-4451-9AAF-E87BDA01B7C2}"/>
                </a:ext>
              </a:extLst>
            </p:cNvPr>
            <p:cNvSpPr txBox="1"/>
            <p:nvPr/>
          </p:nvSpPr>
          <p:spPr>
            <a:xfrm>
              <a:off x="1079500" y="38100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25</a:t>
              </a:r>
            </a:p>
          </p:txBody>
        </p:sp>
        <p:sp>
          <p:nvSpPr>
            <p:cNvPr id="99" name="rg_axisLabel_8_0">
              <a:extLst>
                <a:ext uri="{FF2B5EF4-FFF2-40B4-BE49-F238E27FC236}">
                  <a16:creationId xmlns:a16="http://schemas.microsoft.com/office/drawing/2014/main" id="{9A1E2354-38E7-487F-B8C2-B9DD8251A136}"/>
                </a:ext>
              </a:extLst>
            </p:cNvPr>
            <p:cNvSpPr txBox="1"/>
            <p:nvPr/>
          </p:nvSpPr>
          <p:spPr>
            <a:xfrm>
              <a:off x="1079500" y="41021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26</a:t>
              </a:r>
            </a:p>
          </p:txBody>
        </p:sp>
        <p:sp>
          <p:nvSpPr>
            <p:cNvPr id="100" name="rg_axisLabel_9_0">
              <a:extLst>
                <a:ext uri="{FF2B5EF4-FFF2-40B4-BE49-F238E27FC236}">
                  <a16:creationId xmlns:a16="http://schemas.microsoft.com/office/drawing/2014/main" id="{2EB55F27-5FBC-426B-806C-FDBB73FBA8AB}"/>
                </a:ext>
              </a:extLst>
            </p:cNvPr>
            <p:cNvSpPr txBox="1"/>
            <p:nvPr/>
          </p:nvSpPr>
          <p:spPr>
            <a:xfrm>
              <a:off x="1079500" y="43942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27</a:t>
              </a:r>
            </a:p>
          </p:txBody>
        </p:sp>
        <p:sp>
          <p:nvSpPr>
            <p:cNvPr id="101" name="rg_axisLabel_10_0">
              <a:extLst>
                <a:ext uri="{FF2B5EF4-FFF2-40B4-BE49-F238E27FC236}">
                  <a16:creationId xmlns:a16="http://schemas.microsoft.com/office/drawing/2014/main" id="{57D3512A-9050-4D7A-85E3-544795130683}"/>
                </a:ext>
              </a:extLst>
            </p:cNvPr>
            <p:cNvSpPr txBox="1"/>
            <p:nvPr/>
          </p:nvSpPr>
          <p:spPr>
            <a:xfrm>
              <a:off x="1079500" y="46863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28</a:t>
              </a:r>
            </a:p>
          </p:txBody>
        </p:sp>
        <p:sp>
          <p:nvSpPr>
            <p:cNvPr id="102" name="rg_axisLabel_11_0">
              <a:extLst>
                <a:ext uri="{FF2B5EF4-FFF2-40B4-BE49-F238E27FC236}">
                  <a16:creationId xmlns:a16="http://schemas.microsoft.com/office/drawing/2014/main" id="{66F27138-095A-46DF-B45F-EDB0585CA29D}"/>
                </a:ext>
              </a:extLst>
            </p:cNvPr>
            <p:cNvSpPr txBox="1"/>
            <p:nvPr/>
          </p:nvSpPr>
          <p:spPr>
            <a:xfrm>
              <a:off x="1079500" y="49784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29</a:t>
              </a:r>
            </a:p>
          </p:txBody>
        </p:sp>
        <p:sp>
          <p:nvSpPr>
            <p:cNvPr id="103" name="rg_axisLabel_12_0">
              <a:extLst>
                <a:ext uri="{FF2B5EF4-FFF2-40B4-BE49-F238E27FC236}">
                  <a16:creationId xmlns:a16="http://schemas.microsoft.com/office/drawing/2014/main" id="{10ADE281-7D68-433A-B202-ECBDA741BC4A}"/>
                </a:ext>
              </a:extLst>
            </p:cNvPr>
            <p:cNvSpPr txBox="1"/>
            <p:nvPr/>
          </p:nvSpPr>
          <p:spPr>
            <a:xfrm>
              <a:off x="1079500" y="5270500"/>
              <a:ext cx="15494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30 of ouder</a:t>
              </a:r>
            </a:p>
          </p:txBody>
        </p:sp>
        <p:sp>
          <p:nvSpPr>
            <p:cNvPr id="104" name="rg_bar_0_0">
              <a:extLst>
                <a:ext uri="{FF2B5EF4-FFF2-40B4-BE49-F238E27FC236}">
                  <a16:creationId xmlns:a16="http://schemas.microsoft.com/office/drawing/2014/main" id="{9AEBF8A7-C25B-47F8-AD5D-8DB5AB5FCE3C}"/>
                </a:ext>
              </a:extLst>
            </p:cNvPr>
            <p:cNvSpPr txBox="1"/>
            <p:nvPr/>
          </p:nvSpPr>
          <p:spPr>
            <a:xfrm>
              <a:off x="2717800" y="1765300"/>
              <a:ext cx="369277"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05" name="rg_bar_1_0">
              <a:extLst>
                <a:ext uri="{FF2B5EF4-FFF2-40B4-BE49-F238E27FC236}">
                  <a16:creationId xmlns:a16="http://schemas.microsoft.com/office/drawing/2014/main" id="{7A1078B2-A9DE-47C7-9C24-B4317215190F}"/>
                </a:ext>
              </a:extLst>
            </p:cNvPr>
            <p:cNvSpPr txBox="1"/>
            <p:nvPr/>
          </p:nvSpPr>
          <p:spPr>
            <a:xfrm>
              <a:off x="2717800" y="2058377"/>
              <a:ext cx="738554"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06" name="rg_bar_2_0">
              <a:extLst>
                <a:ext uri="{FF2B5EF4-FFF2-40B4-BE49-F238E27FC236}">
                  <a16:creationId xmlns:a16="http://schemas.microsoft.com/office/drawing/2014/main" id="{5155F08F-DB12-4A9F-8E2F-E658754E5570}"/>
                </a:ext>
              </a:extLst>
            </p:cNvPr>
            <p:cNvSpPr txBox="1"/>
            <p:nvPr/>
          </p:nvSpPr>
          <p:spPr>
            <a:xfrm>
              <a:off x="2717800" y="2351454"/>
              <a:ext cx="1107831"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07" name="rg_bar_3_0">
              <a:extLst>
                <a:ext uri="{FF2B5EF4-FFF2-40B4-BE49-F238E27FC236}">
                  <a16:creationId xmlns:a16="http://schemas.microsoft.com/office/drawing/2014/main" id="{FA4202BE-218F-4A41-BA4B-02270A0FFFFB}"/>
                </a:ext>
              </a:extLst>
            </p:cNvPr>
            <p:cNvSpPr txBox="1"/>
            <p:nvPr/>
          </p:nvSpPr>
          <p:spPr>
            <a:xfrm>
              <a:off x="2717800" y="2644531"/>
              <a:ext cx="1477108"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08" name="rg_bar_4_0">
              <a:extLst>
                <a:ext uri="{FF2B5EF4-FFF2-40B4-BE49-F238E27FC236}">
                  <a16:creationId xmlns:a16="http://schemas.microsoft.com/office/drawing/2014/main" id="{87C4BC5A-A670-496B-8C2A-45B733637900}"/>
                </a:ext>
              </a:extLst>
            </p:cNvPr>
            <p:cNvSpPr txBox="1"/>
            <p:nvPr/>
          </p:nvSpPr>
          <p:spPr>
            <a:xfrm>
              <a:off x="2717800" y="2937608"/>
              <a:ext cx="1846385"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09" name="rg_bar_5_0">
              <a:extLst>
                <a:ext uri="{FF2B5EF4-FFF2-40B4-BE49-F238E27FC236}">
                  <a16:creationId xmlns:a16="http://schemas.microsoft.com/office/drawing/2014/main" id="{0586209A-FE45-4DE0-81FD-4C44A503A2EF}"/>
                </a:ext>
              </a:extLst>
            </p:cNvPr>
            <p:cNvSpPr txBox="1"/>
            <p:nvPr/>
          </p:nvSpPr>
          <p:spPr>
            <a:xfrm>
              <a:off x="2717800" y="3230685"/>
              <a:ext cx="2215661"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0" name="rg_bar_6_0">
              <a:extLst>
                <a:ext uri="{FF2B5EF4-FFF2-40B4-BE49-F238E27FC236}">
                  <a16:creationId xmlns:a16="http://schemas.microsoft.com/office/drawing/2014/main" id="{87B8D9DB-4CB8-4C05-B00C-3A51C23F9265}"/>
                </a:ext>
              </a:extLst>
            </p:cNvPr>
            <p:cNvSpPr txBox="1"/>
            <p:nvPr/>
          </p:nvSpPr>
          <p:spPr>
            <a:xfrm>
              <a:off x="2717800" y="3523762"/>
              <a:ext cx="2584939"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1" name="rg_bar_7_0">
              <a:extLst>
                <a:ext uri="{FF2B5EF4-FFF2-40B4-BE49-F238E27FC236}">
                  <a16:creationId xmlns:a16="http://schemas.microsoft.com/office/drawing/2014/main" id="{B70DC1B2-4578-48C9-8A58-1110181871FD}"/>
                </a:ext>
              </a:extLst>
            </p:cNvPr>
            <p:cNvSpPr txBox="1"/>
            <p:nvPr/>
          </p:nvSpPr>
          <p:spPr>
            <a:xfrm>
              <a:off x="2717800" y="3816838"/>
              <a:ext cx="2954215"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2" name="rg_bar_8_0">
              <a:extLst>
                <a:ext uri="{FF2B5EF4-FFF2-40B4-BE49-F238E27FC236}">
                  <a16:creationId xmlns:a16="http://schemas.microsoft.com/office/drawing/2014/main" id="{89CCC194-69C0-462F-96BE-37EA13A239AA}"/>
                </a:ext>
              </a:extLst>
            </p:cNvPr>
            <p:cNvSpPr txBox="1"/>
            <p:nvPr/>
          </p:nvSpPr>
          <p:spPr>
            <a:xfrm>
              <a:off x="2717800" y="4109915"/>
              <a:ext cx="3323492"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3" name="rg_bar_9_0">
              <a:extLst>
                <a:ext uri="{FF2B5EF4-FFF2-40B4-BE49-F238E27FC236}">
                  <a16:creationId xmlns:a16="http://schemas.microsoft.com/office/drawing/2014/main" id="{ECABCCEB-FDA8-408B-A0AB-1BD04DA47950}"/>
                </a:ext>
              </a:extLst>
            </p:cNvPr>
            <p:cNvSpPr txBox="1"/>
            <p:nvPr/>
          </p:nvSpPr>
          <p:spPr>
            <a:xfrm>
              <a:off x="2717800" y="4402992"/>
              <a:ext cx="3692769"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4" name="rg_bar_10_0">
              <a:extLst>
                <a:ext uri="{FF2B5EF4-FFF2-40B4-BE49-F238E27FC236}">
                  <a16:creationId xmlns:a16="http://schemas.microsoft.com/office/drawing/2014/main" id="{4C80B0C1-58E4-4840-A008-6B8E16D40CC1}"/>
                </a:ext>
              </a:extLst>
            </p:cNvPr>
            <p:cNvSpPr txBox="1"/>
            <p:nvPr/>
          </p:nvSpPr>
          <p:spPr>
            <a:xfrm>
              <a:off x="2717800" y="4696069"/>
              <a:ext cx="4062046"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5" name="rg_bar_11_0">
              <a:extLst>
                <a:ext uri="{FF2B5EF4-FFF2-40B4-BE49-F238E27FC236}">
                  <a16:creationId xmlns:a16="http://schemas.microsoft.com/office/drawing/2014/main" id="{816DD291-DE2D-48EC-848D-71DB6E7BC9B4}"/>
                </a:ext>
              </a:extLst>
            </p:cNvPr>
            <p:cNvSpPr txBox="1"/>
            <p:nvPr/>
          </p:nvSpPr>
          <p:spPr>
            <a:xfrm>
              <a:off x="2717800" y="4989146"/>
              <a:ext cx="4431323"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6" name="rg_bar_12_0">
              <a:extLst>
                <a:ext uri="{FF2B5EF4-FFF2-40B4-BE49-F238E27FC236}">
                  <a16:creationId xmlns:a16="http://schemas.microsoft.com/office/drawing/2014/main" id="{0935774A-E96F-4610-B38B-384A0F64FF11}"/>
                </a:ext>
              </a:extLst>
            </p:cNvPr>
            <p:cNvSpPr txBox="1"/>
            <p:nvPr/>
          </p:nvSpPr>
          <p:spPr>
            <a:xfrm>
              <a:off x="2717800" y="5282223"/>
              <a:ext cx="4800600" cy="216877"/>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17" name="rg_barLabel_0_0">
              <a:extLst>
                <a:ext uri="{FF2B5EF4-FFF2-40B4-BE49-F238E27FC236}">
                  <a16:creationId xmlns:a16="http://schemas.microsoft.com/office/drawing/2014/main" id="{1DF60343-3B66-44F0-A695-31331D3933BF}"/>
                </a:ext>
              </a:extLst>
            </p:cNvPr>
            <p:cNvSpPr txBox="1"/>
            <p:nvPr/>
          </p:nvSpPr>
          <p:spPr>
            <a:xfrm>
              <a:off x="3162300" y="17653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1</a:t>
              </a:r>
            </a:p>
          </p:txBody>
        </p:sp>
        <p:sp>
          <p:nvSpPr>
            <p:cNvPr id="118" name="rg_barLabel_1_0">
              <a:extLst>
                <a:ext uri="{FF2B5EF4-FFF2-40B4-BE49-F238E27FC236}">
                  <a16:creationId xmlns:a16="http://schemas.microsoft.com/office/drawing/2014/main" id="{FBF3A559-E8B4-4F06-AA13-8F3C62573B2B}"/>
                </a:ext>
              </a:extLst>
            </p:cNvPr>
            <p:cNvSpPr txBox="1"/>
            <p:nvPr/>
          </p:nvSpPr>
          <p:spPr>
            <a:xfrm>
              <a:off x="3530600" y="20574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2</a:t>
              </a:r>
            </a:p>
          </p:txBody>
        </p:sp>
        <p:sp>
          <p:nvSpPr>
            <p:cNvPr id="119" name="rg_barLabel_2_0">
              <a:extLst>
                <a:ext uri="{FF2B5EF4-FFF2-40B4-BE49-F238E27FC236}">
                  <a16:creationId xmlns:a16="http://schemas.microsoft.com/office/drawing/2014/main" id="{1456F932-1143-439A-8F4C-1879601DFF10}"/>
                </a:ext>
              </a:extLst>
            </p:cNvPr>
            <p:cNvSpPr txBox="1"/>
            <p:nvPr/>
          </p:nvSpPr>
          <p:spPr>
            <a:xfrm>
              <a:off x="3898900" y="23495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3</a:t>
              </a:r>
            </a:p>
          </p:txBody>
        </p:sp>
        <p:sp>
          <p:nvSpPr>
            <p:cNvPr id="120" name="rg_barLabel_3_0">
              <a:extLst>
                <a:ext uri="{FF2B5EF4-FFF2-40B4-BE49-F238E27FC236}">
                  <a16:creationId xmlns:a16="http://schemas.microsoft.com/office/drawing/2014/main" id="{233346CC-9C77-4FCF-8B41-DF16D7F5AF94}"/>
                </a:ext>
              </a:extLst>
            </p:cNvPr>
            <p:cNvSpPr txBox="1"/>
            <p:nvPr/>
          </p:nvSpPr>
          <p:spPr>
            <a:xfrm>
              <a:off x="4267200" y="26416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4</a:t>
              </a:r>
            </a:p>
          </p:txBody>
        </p:sp>
        <p:sp>
          <p:nvSpPr>
            <p:cNvPr id="121" name="rg_barLabel_4_0">
              <a:extLst>
                <a:ext uri="{FF2B5EF4-FFF2-40B4-BE49-F238E27FC236}">
                  <a16:creationId xmlns:a16="http://schemas.microsoft.com/office/drawing/2014/main" id="{1F3D7953-3AC4-4714-BB92-29D209D0585B}"/>
                </a:ext>
              </a:extLst>
            </p:cNvPr>
            <p:cNvSpPr txBox="1"/>
            <p:nvPr/>
          </p:nvSpPr>
          <p:spPr>
            <a:xfrm>
              <a:off x="4635500" y="29337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5</a:t>
              </a:r>
            </a:p>
          </p:txBody>
        </p:sp>
        <p:sp>
          <p:nvSpPr>
            <p:cNvPr id="122" name="rg_barLabel_5_0">
              <a:extLst>
                <a:ext uri="{FF2B5EF4-FFF2-40B4-BE49-F238E27FC236}">
                  <a16:creationId xmlns:a16="http://schemas.microsoft.com/office/drawing/2014/main" id="{EB340693-1396-474B-B1AE-03D484B36670}"/>
                </a:ext>
              </a:extLst>
            </p:cNvPr>
            <p:cNvSpPr txBox="1"/>
            <p:nvPr/>
          </p:nvSpPr>
          <p:spPr>
            <a:xfrm>
              <a:off x="5003800" y="32258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6</a:t>
              </a:r>
            </a:p>
          </p:txBody>
        </p:sp>
        <p:sp>
          <p:nvSpPr>
            <p:cNvPr id="123" name="rg_barLabel_6_0">
              <a:extLst>
                <a:ext uri="{FF2B5EF4-FFF2-40B4-BE49-F238E27FC236}">
                  <a16:creationId xmlns:a16="http://schemas.microsoft.com/office/drawing/2014/main" id="{C8CEDDE4-CB07-4F5F-AC7A-08DE51F19571}"/>
                </a:ext>
              </a:extLst>
            </p:cNvPr>
            <p:cNvSpPr txBox="1"/>
            <p:nvPr/>
          </p:nvSpPr>
          <p:spPr>
            <a:xfrm>
              <a:off x="5372100" y="35179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7</a:t>
              </a:r>
            </a:p>
          </p:txBody>
        </p:sp>
        <p:sp>
          <p:nvSpPr>
            <p:cNvPr id="124" name="rg_barLabel_7_0">
              <a:extLst>
                <a:ext uri="{FF2B5EF4-FFF2-40B4-BE49-F238E27FC236}">
                  <a16:creationId xmlns:a16="http://schemas.microsoft.com/office/drawing/2014/main" id="{434E3777-0135-4A4B-8E29-2447CEFD9A45}"/>
                </a:ext>
              </a:extLst>
            </p:cNvPr>
            <p:cNvSpPr txBox="1"/>
            <p:nvPr/>
          </p:nvSpPr>
          <p:spPr>
            <a:xfrm>
              <a:off x="5740400" y="38100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8</a:t>
              </a:r>
            </a:p>
          </p:txBody>
        </p:sp>
        <p:sp>
          <p:nvSpPr>
            <p:cNvPr id="125" name="rg_barLabel_8_0">
              <a:extLst>
                <a:ext uri="{FF2B5EF4-FFF2-40B4-BE49-F238E27FC236}">
                  <a16:creationId xmlns:a16="http://schemas.microsoft.com/office/drawing/2014/main" id="{90D3E909-69D2-4C9F-A31E-40BA4D2D9C1B}"/>
                </a:ext>
              </a:extLst>
            </p:cNvPr>
            <p:cNvSpPr txBox="1"/>
            <p:nvPr/>
          </p:nvSpPr>
          <p:spPr>
            <a:xfrm>
              <a:off x="6108700" y="41021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9</a:t>
              </a:r>
            </a:p>
          </p:txBody>
        </p:sp>
        <p:sp>
          <p:nvSpPr>
            <p:cNvPr id="126" name="rg_barLabel_9_0">
              <a:extLst>
                <a:ext uri="{FF2B5EF4-FFF2-40B4-BE49-F238E27FC236}">
                  <a16:creationId xmlns:a16="http://schemas.microsoft.com/office/drawing/2014/main" id="{835C5816-77DF-448C-84AA-49EE0EC88C90}"/>
                </a:ext>
              </a:extLst>
            </p:cNvPr>
            <p:cNvSpPr txBox="1"/>
            <p:nvPr/>
          </p:nvSpPr>
          <p:spPr>
            <a:xfrm>
              <a:off x="6477000" y="43942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10</a:t>
              </a:r>
            </a:p>
          </p:txBody>
        </p:sp>
        <p:sp>
          <p:nvSpPr>
            <p:cNvPr id="127" name="rg_barLabel_10_0">
              <a:extLst>
                <a:ext uri="{FF2B5EF4-FFF2-40B4-BE49-F238E27FC236}">
                  <a16:creationId xmlns:a16="http://schemas.microsoft.com/office/drawing/2014/main" id="{21711E24-DBA2-4594-93AD-EF4B4802D1F2}"/>
                </a:ext>
              </a:extLst>
            </p:cNvPr>
            <p:cNvSpPr txBox="1"/>
            <p:nvPr/>
          </p:nvSpPr>
          <p:spPr>
            <a:xfrm>
              <a:off x="6845300" y="46863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11</a:t>
              </a:r>
            </a:p>
          </p:txBody>
        </p:sp>
        <p:sp>
          <p:nvSpPr>
            <p:cNvPr id="128" name="rg_barLabel_11_0">
              <a:extLst>
                <a:ext uri="{FF2B5EF4-FFF2-40B4-BE49-F238E27FC236}">
                  <a16:creationId xmlns:a16="http://schemas.microsoft.com/office/drawing/2014/main" id="{83973774-99A2-4C99-B62F-F2C3B3B83C75}"/>
                </a:ext>
              </a:extLst>
            </p:cNvPr>
            <p:cNvSpPr txBox="1"/>
            <p:nvPr/>
          </p:nvSpPr>
          <p:spPr>
            <a:xfrm>
              <a:off x="7213600" y="49784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12</a:t>
              </a:r>
            </a:p>
          </p:txBody>
        </p:sp>
        <p:sp>
          <p:nvSpPr>
            <p:cNvPr id="129" name="rg_barLabel_12_0">
              <a:extLst>
                <a:ext uri="{FF2B5EF4-FFF2-40B4-BE49-F238E27FC236}">
                  <a16:creationId xmlns:a16="http://schemas.microsoft.com/office/drawing/2014/main" id="{AF967141-E765-4F54-978B-32B20D8D6855}"/>
                </a:ext>
              </a:extLst>
            </p:cNvPr>
            <p:cNvSpPr txBox="1"/>
            <p:nvPr/>
          </p:nvSpPr>
          <p:spPr>
            <a:xfrm>
              <a:off x="7594600" y="5270500"/>
              <a:ext cx="1079500" cy="2159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FFFFF"/>
                  </a:solidFill>
                  <a:latin typeface="Roboto Light"/>
                </a:rPr>
                <a:t>13</a:t>
              </a:r>
            </a:p>
          </p:txBody>
        </p:sp>
      </p:grpSp>
      <p:sp>
        <p:nvSpPr>
          <p:cNvPr id="4" name="VoteExplanationOverlay" hidden="1">
            <a:extLst>
              <a:ext uri="{FF2B5EF4-FFF2-40B4-BE49-F238E27FC236}">
                <a16:creationId xmlns:a16="http://schemas.microsoft.com/office/drawing/2014/main" id="{34E0FEAA-B04D-4E97-AD1F-826D20F34797}"/>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
        <p:nvSpPr>
          <p:cNvPr id="63" name="ResultsGraphExplanation0">
            <a:extLst>
              <a:ext uri="{FF2B5EF4-FFF2-40B4-BE49-F238E27FC236}">
                <a16:creationId xmlns:a16="http://schemas.microsoft.com/office/drawing/2014/main" id="{68212D69-0017-4B8A-9413-A42FF9819AF7}"/>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77500" lnSpcReduction="20000"/>
          </a:bodyPr>
          <a:lstStyle/>
          <a:p>
            <a:pPr algn="ctr">
              <a:lnSpc>
                <a:spcPct val="150000"/>
              </a:lnSpc>
              <a:spcBef>
                <a:spcPts val="0"/>
              </a:spcBef>
              <a:spcAft>
                <a:spcPts val="0"/>
              </a:spcAft>
            </a:pPr>
            <a:r>
              <a:rPr lang="nl-NL" sz="1600" i="1">
                <a:solidFill>
                  <a:srgbClr val="3F4D65"/>
                </a:solidFill>
                <a:latin typeface="Roboto Light"/>
              </a:rPr>
              <a:t>Deze voorbeeld resultaten zullen op 0 gezet worden zodra een sessie en diavoorstelling gestart zijn.</a:t>
            </a:r>
          </a:p>
          <a:p>
            <a:pPr algn="ctr">
              <a:lnSpc>
                <a:spcPct val="150000"/>
              </a:lnSpc>
              <a:spcBef>
                <a:spcPts val="0"/>
              </a:spcBef>
              <a:spcAft>
                <a:spcPts val="0"/>
              </a:spcAft>
            </a:pPr>
            <a:endParaRPr lang="nl-NL" sz="1600" i="1">
              <a:solidFill>
                <a:srgbClr val="3F4D65"/>
              </a:solidFill>
              <a:latin typeface="Roboto Light"/>
            </a:endParaRPr>
          </a:p>
          <a:p>
            <a:pPr algn="ctr">
              <a:lnSpc>
                <a:spcPct val="150000"/>
              </a:lnSpc>
              <a:spcBef>
                <a:spcPts val="0"/>
              </a:spcBef>
              <a:spcAft>
                <a:spcPts val="0"/>
              </a:spcAft>
            </a:pPr>
            <a:r>
              <a:rPr lang="nl-NL" sz="1600" i="1">
                <a:solidFill>
                  <a:srgbClr val="3F4D65"/>
                </a:solidFill>
                <a:latin typeface="Roboto Light"/>
              </a:rPr>
              <a:t>Voel u vrij om ondertussen de layout van de resultaten te veranderen (bv. de kleur)</a:t>
            </a:r>
          </a:p>
        </p:txBody>
      </p:sp>
    </p:spTree>
    <p:extLst>
      <p:ext uri="{BB962C8B-B14F-4D97-AF65-F5344CB8AC3E}">
        <p14:creationId xmlns:p14="http://schemas.microsoft.com/office/powerpoint/2010/main" val="471805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k_v_VS_0_3_0_1_-1_0_2_0_[3]">
    <p:spTree>
      <p:nvGrpSpPr>
        <p:cNvPr id="1" name=""/>
        <p:cNvGrpSpPr/>
        <p:nvPr/>
      </p:nvGrpSpPr>
      <p:grpSpPr>
        <a:xfrm>
          <a:off x="0" y="0"/>
          <a:ext cx="0" cy="0"/>
          <a:chOff x="0" y="0"/>
          <a:chExt cx="0" cy="0"/>
        </a:xfrm>
      </p:grpSpPr>
      <p:pic>
        <p:nvPicPr>
          <p:cNvPr id="27" name="LAYOUT_BG_IMAGE_2">
            <a:extLst>
              <a:ext uri="{FF2B5EF4-FFF2-40B4-BE49-F238E27FC236}">
                <a16:creationId xmlns:a16="http://schemas.microsoft.com/office/drawing/2014/main" id="{BC847E50-78CD-418E-9AEB-B96B9B452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VoteExplanationBg_1">
            <a:extLst>
              <a:ext uri="{FF2B5EF4-FFF2-40B4-BE49-F238E27FC236}">
                <a16:creationId xmlns:a16="http://schemas.microsoft.com/office/drawing/2014/main" id="{59941337-DE8B-48A4-859C-285B5F30DE9D}"/>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VT_0_3_0_1_-1_0_2_0_[3]">
            <a:extLst>
              <a:ext uri="{FF2B5EF4-FFF2-40B4-BE49-F238E27FC236}">
                <a16:creationId xmlns:a16="http://schemas.microsoft.com/office/drawing/2014/main" id="{FF56F009-84EA-47E2-B23A-03A4A455B3BA}"/>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Hoe lang ben je onderweg naar het Science Park?</a:t>
            </a:r>
          </a:p>
        </p:txBody>
      </p:sp>
      <p:sp>
        <p:nvSpPr>
          <p:cNvPr id="3" name="VoteChoices">
            <a:extLst>
              <a:ext uri="{FF2B5EF4-FFF2-40B4-BE49-F238E27FC236}">
                <a16:creationId xmlns:a16="http://schemas.microsoft.com/office/drawing/2014/main" id="{E0C4A82D-6079-4850-9825-2BCECDF161C3}"/>
              </a:ext>
            </a:extLst>
          </p:cNvPr>
          <p:cNvSpPr>
            <a:spLocks noGrp="1"/>
          </p:cNvSpPr>
          <p:nvPr>
            <p:ph type="body" idx="12"/>
          </p:nvPr>
        </p:nvSpPr>
        <p:spPr>
          <a:xfrm>
            <a:off x="548640" y="1783079"/>
            <a:ext cx="8110728" cy="3977640"/>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Minder dan 15 minuten</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15-30 minuten</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30-60 minuten</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1-1,5 uur</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1,5-2 uur</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2-3 uur</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meer dan 3 uur</a:t>
            </a:r>
          </a:p>
          <a:p>
            <a:pPr marL="514350" indent="-514350">
              <a:lnSpc>
                <a:spcPct val="150000"/>
              </a:lnSpc>
              <a:spcBef>
                <a:spcPct val="0"/>
              </a:spcBef>
              <a:buClr>
                <a:srgbClr val="FCB731"/>
              </a:buClr>
              <a:buSzPct val="100000"/>
              <a:buAutoNum type="alphaUcPeriod"/>
            </a:pPr>
            <a:endParaRPr lang="nl-NL" sz="2400">
              <a:solidFill>
                <a:srgbClr val="FFFFFF"/>
              </a:solidFill>
              <a:latin typeface="Roboto Light"/>
            </a:endParaRPr>
          </a:p>
        </p:txBody>
      </p:sp>
      <p:grpSp>
        <p:nvGrpSpPr>
          <p:cNvPr id="7" name="VotesCounterGroup">
            <a:extLst>
              <a:ext uri="{FF2B5EF4-FFF2-40B4-BE49-F238E27FC236}">
                <a16:creationId xmlns:a16="http://schemas.microsoft.com/office/drawing/2014/main" id="{98C85D06-3F57-4ADA-BD0D-9B55AB459586}"/>
              </a:ext>
            </a:extLst>
          </p:cNvPr>
          <p:cNvGrpSpPr/>
          <p:nvPr/>
        </p:nvGrpSpPr>
        <p:grpSpPr>
          <a:xfrm>
            <a:off x="7417613" y="6021324"/>
            <a:ext cx="630936" cy="291465"/>
            <a:chOff x="7050024" y="6137910"/>
            <a:chExt cx="630936" cy="283857"/>
          </a:xfrm>
        </p:grpSpPr>
        <p:pic>
          <p:nvPicPr>
            <p:cNvPr id="5" name="counter_icon">
              <a:extLst>
                <a:ext uri="{FF2B5EF4-FFF2-40B4-BE49-F238E27FC236}">
                  <a16:creationId xmlns:a16="http://schemas.microsoft.com/office/drawing/2014/main" id="{3281335D-FAB7-4B53-BF0D-219F527AE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6368" y="6137910"/>
              <a:ext cx="164592" cy="219456"/>
            </a:xfrm>
            <a:prstGeom prst="rect">
              <a:avLst/>
            </a:prstGeom>
          </p:spPr>
        </p:pic>
        <p:sp>
          <p:nvSpPr>
            <p:cNvPr id="6" name="counter_text">
              <a:extLst>
                <a:ext uri="{FF2B5EF4-FFF2-40B4-BE49-F238E27FC236}">
                  <a16:creationId xmlns:a16="http://schemas.microsoft.com/office/drawing/2014/main" id="{FB3E6904-985F-4080-8FAE-00AD882CD6B8}"/>
                </a:ext>
              </a:extLst>
            </p:cNvPr>
            <p:cNvSpPr txBox="1"/>
            <p:nvPr/>
          </p:nvSpPr>
          <p:spPr>
            <a:xfrm>
              <a:off x="7050024" y="614476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1" name="ParticipantsCounterGroup">
            <a:extLst>
              <a:ext uri="{FF2B5EF4-FFF2-40B4-BE49-F238E27FC236}">
                <a16:creationId xmlns:a16="http://schemas.microsoft.com/office/drawing/2014/main" id="{1DFB5E4D-343E-40F4-9A00-E8524C79097D}"/>
              </a:ext>
            </a:extLst>
          </p:cNvPr>
          <p:cNvGrpSpPr/>
          <p:nvPr/>
        </p:nvGrpSpPr>
        <p:grpSpPr>
          <a:xfrm>
            <a:off x="8083296" y="6035040"/>
            <a:ext cx="630936" cy="276999"/>
            <a:chOff x="8083296" y="6035040"/>
            <a:chExt cx="630936" cy="276999"/>
          </a:xfrm>
        </p:grpSpPr>
        <p:pic>
          <p:nvPicPr>
            <p:cNvPr id="9" name="counter_icon">
              <a:extLst>
                <a:ext uri="{FF2B5EF4-FFF2-40B4-BE49-F238E27FC236}">
                  <a16:creationId xmlns:a16="http://schemas.microsoft.com/office/drawing/2014/main" id="{97CCB460-318B-46EF-B37D-B33C282622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0" name="counter_text">
              <a:extLst>
                <a:ext uri="{FF2B5EF4-FFF2-40B4-BE49-F238E27FC236}">
                  <a16:creationId xmlns:a16="http://schemas.microsoft.com/office/drawing/2014/main" id="{187294E2-CCDD-43A3-91E0-FD604EF5BA19}"/>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4" name="vss_group_1">
            <a:extLst>
              <a:ext uri="{FF2B5EF4-FFF2-40B4-BE49-F238E27FC236}">
                <a16:creationId xmlns:a16="http://schemas.microsoft.com/office/drawing/2014/main" id="{A4414B02-8CA5-41C9-B8AA-73B631FD44F0}"/>
              </a:ext>
            </a:extLst>
          </p:cNvPr>
          <p:cNvGrpSpPr/>
          <p:nvPr/>
        </p:nvGrpSpPr>
        <p:grpSpPr>
          <a:xfrm>
            <a:off x="8001000" y="6357366"/>
            <a:ext cx="1051560" cy="332613"/>
            <a:chOff x="8001000" y="6350000"/>
            <a:chExt cx="1041400" cy="330200"/>
          </a:xfrm>
        </p:grpSpPr>
        <p:sp>
          <p:nvSpPr>
            <p:cNvPr id="12" name="vss_text_0">
              <a:extLst>
                <a:ext uri="{FF2B5EF4-FFF2-40B4-BE49-F238E27FC236}">
                  <a16:creationId xmlns:a16="http://schemas.microsoft.com/office/drawing/2014/main" id="{0588DF68-12F0-49E6-99B2-7848855FE1F3}"/>
                </a:ext>
              </a:extLst>
            </p:cNvPr>
            <p:cNvSpPr/>
            <p:nvPr/>
          </p:nvSpPr>
          <p:spPr>
            <a:xfrm>
              <a:off x="8001000" y="6350000"/>
              <a:ext cx="1041400" cy="3302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13" name="vss_light">
              <a:extLst>
                <a:ext uri="{FF2B5EF4-FFF2-40B4-BE49-F238E27FC236}">
                  <a16:creationId xmlns:a16="http://schemas.microsoft.com/office/drawing/2014/main" id="{08AA103B-8C22-40C1-9DC8-EE116437A972}"/>
                </a:ext>
              </a:extLst>
            </p:cNvPr>
            <p:cNvSpPr/>
            <p:nvPr/>
          </p:nvSpPr>
          <p:spPr>
            <a:xfrm>
              <a:off x="8071757" y="6420757"/>
              <a:ext cx="188685" cy="18868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sp>
        <p:nvSpPr>
          <p:cNvPr id="15" name="VotesStatusExplanation0">
            <a:extLst>
              <a:ext uri="{FF2B5EF4-FFF2-40B4-BE49-F238E27FC236}">
                <a16:creationId xmlns:a16="http://schemas.microsoft.com/office/drawing/2014/main" id="{6526DD11-82FE-430D-9CFA-88A593786454}"/>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92500"/>
          </a:bodyPr>
          <a:lstStyle/>
          <a:p>
            <a:pPr algn="ctr">
              <a:lnSpc>
                <a:spcPct val="150000"/>
              </a:lnSpc>
              <a:spcBef>
                <a:spcPts val="0"/>
              </a:spcBef>
              <a:spcAft>
                <a:spcPts val="0"/>
              </a:spcAft>
            </a:pPr>
            <a:r>
              <a:rPr lang="nl-NL" sz="2400" i="1">
                <a:solidFill>
                  <a:srgbClr val="3F4D65"/>
                </a:solidFill>
                <a:latin typeface="Roboto Light"/>
              </a:rPr>
              <a:t>De vraag gaat open zodra u een sessie en diavoorstelling start.</a:t>
            </a:r>
          </a:p>
        </p:txBody>
      </p:sp>
      <p:graphicFrame>
        <p:nvGraphicFramePr>
          <p:cNvPr id="21" name="ExplanationsTable_0_0_1">
            <a:extLst>
              <a:ext uri="{FF2B5EF4-FFF2-40B4-BE49-F238E27FC236}">
                <a16:creationId xmlns:a16="http://schemas.microsoft.com/office/drawing/2014/main" id="{4DDE2BE2-99DB-42BC-B223-89E19C87F0E5}"/>
              </a:ext>
            </a:extLst>
          </p:cNvPr>
          <p:cNvGraphicFramePr>
            <a:graphicFrameLocks noGrp="1"/>
          </p:cNvGraphicFramePr>
          <p:nvPr>
            <p:extLst>
              <p:ext uri="{D42A27DB-BD31-4B8C-83A1-F6EECF244321}">
                <p14:modId xmlns:p14="http://schemas.microsoft.com/office/powerpoint/2010/main" val="944936532"/>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2878047475"/>
                    </a:ext>
                  </a:extLst>
                </a:gridCol>
                <a:gridCol w="5430027">
                  <a:extLst>
                    <a:ext uri="{9D8B030D-6E8A-4147-A177-3AD203B41FA5}">
                      <a16:colId xmlns:a16="http://schemas.microsoft.com/office/drawing/2014/main" val="3107915076"/>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236824215"/>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491839168"/>
                  </a:ext>
                </a:extLst>
              </a:tr>
            </a:tbl>
          </a:graphicData>
        </a:graphic>
      </p:graphicFrame>
      <p:pic>
        <p:nvPicPr>
          <p:cNvPr id="25" name="Logo">
            <a:extLst>
              <a:ext uri="{FF2B5EF4-FFF2-40B4-BE49-F238E27FC236}">
                <a16:creationId xmlns:a16="http://schemas.microsoft.com/office/drawing/2014/main" id="{FCAF93D4-B4C5-4558-AF6A-2BC83C96413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4" name="VoteExplanationOverlay" hidden="1">
            <a:extLst>
              <a:ext uri="{FF2B5EF4-FFF2-40B4-BE49-F238E27FC236}">
                <a16:creationId xmlns:a16="http://schemas.microsoft.com/office/drawing/2014/main" id="{13D6E848-5343-4C2E-B597-DB6371D8068D}"/>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Tree>
    <p:extLst>
      <p:ext uri="{BB962C8B-B14F-4D97-AF65-F5344CB8AC3E}">
        <p14:creationId xmlns:p14="http://schemas.microsoft.com/office/powerpoint/2010/main" val="222935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k_v_RS_0_3_0_1_0_1_-1_0_[1]">
    <p:spTree>
      <p:nvGrpSpPr>
        <p:cNvPr id="1" name=""/>
        <p:cNvGrpSpPr/>
        <p:nvPr/>
      </p:nvGrpSpPr>
      <p:grpSpPr>
        <a:xfrm>
          <a:off x="0" y="0"/>
          <a:ext cx="0" cy="0"/>
          <a:chOff x="0" y="0"/>
          <a:chExt cx="0" cy="0"/>
        </a:xfrm>
      </p:grpSpPr>
      <p:pic>
        <p:nvPicPr>
          <p:cNvPr id="50" name="LAYOUT_BG_IMAGE_2">
            <a:extLst>
              <a:ext uri="{FF2B5EF4-FFF2-40B4-BE49-F238E27FC236}">
                <a16:creationId xmlns:a16="http://schemas.microsoft.com/office/drawing/2014/main" id="{E7CD1D4F-102B-46D9-B6DD-7D1DFC717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 name="VoteExplanationBg_1">
            <a:extLst>
              <a:ext uri="{FF2B5EF4-FFF2-40B4-BE49-F238E27FC236}">
                <a16:creationId xmlns:a16="http://schemas.microsoft.com/office/drawing/2014/main" id="{0226B6DF-E753-4A40-B966-25068B0F8483}"/>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RT_0_3_0_1_0_1_-1_0_[1]">
            <a:extLst>
              <a:ext uri="{FF2B5EF4-FFF2-40B4-BE49-F238E27FC236}">
                <a16:creationId xmlns:a16="http://schemas.microsoft.com/office/drawing/2014/main" id="{BD2DCD25-BFB1-4C39-8265-295618077A0B}"/>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Hoe lang ben je onderweg naar het Science Park?</a:t>
            </a:r>
          </a:p>
        </p:txBody>
      </p:sp>
      <p:grpSp>
        <p:nvGrpSpPr>
          <p:cNvPr id="42" name="vss_group_1">
            <a:extLst>
              <a:ext uri="{FF2B5EF4-FFF2-40B4-BE49-F238E27FC236}">
                <a16:creationId xmlns:a16="http://schemas.microsoft.com/office/drawing/2014/main" id="{0496B638-EBCD-419B-AD99-120781283577}"/>
              </a:ext>
            </a:extLst>
          </p:cNvPr>
          <p:cNvGrpSpPr/>
          <p:nvPr/>
        </p:nvGrpSpPr>
        <p:grpSpPr>
          <a:xfrm>
            <a:off x="8001000" y="6357366"/>
            <a:ext cx="1051560" cy="332613"/>
            <a:chOff x="8001000" y="6350000"/>
            <a:chExt cx="1041400" cy="330200"/>
          </a:xfrm>
        </p:grpSpPr>
        <p:sp>
          <p:nvSpPr>
            <p:cNvPr id="40" name="vss_text_0">
              <a:extLst>
                <a:ext uri="{FF2B5EF4-FFF2-40B4-BE49-F238E27FC236}">
                  <a16:creationId xmlns:a16="http://schemas.microsoft.com/office/drawing/2014/main" id="{657A9C0E-4065-4890-8B8F-375903F8BC7E}"/>
                </a:ext>
              </a:extLst>
            </p:cNvPr>
            <p:cNvSpPr/>
            <p:nvPr/>
          </p:nvSpPr>
          <p:spPr>
            <a:xfrm>
              <a:off x="8001000" y="6350000"/>
              <a:ext cx="1041400" cy="3302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41" name="vss_light">
              <a:extLst>
                <a:ext uri="{FF2B5EF4-FFF2-40B4-BE49-F238E27FC236}">
                  <a16:creationId xmlns:a16="http://schemas.microsoft.com/office/drawing/2014/main" id="{FD420237-4EFA-4B1D-ACDE-FA991EBFBFB3}"/>
                </a:ext>
              </a:extLst>
            </p:cNvPr>
            <p:cNvSpPr/>
            <p:nvPr/>
          </p:nvSpPr>
          <p:spPr>
            <a:xfrm>
              <a:off x="8071757" y="6420757"/>
              <a:ext cx="188685" cy="18868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graphicFrame>
        <p:nvGraphicFramePr>
          <p:cNvPr id="45" name="ExplanationsTable_0_0_1">
            <a:extLst>
              <a:ext uri="{FF2B5EF4-FFF2-40B4-BE49-F238E27FC236}">
                <a16:creationId xmlns:a16="http://schemas.microsoft.com/office/drawing/2014/main" id="{F6B85A14-178B-4481-BAE7-44DBC22F2CCB}"/>
              </a:ext>
            </a:extLst>
          </p:cNvPr>
          <p:cNvGraphicFramePr>
            <a:graphicFrameLocks noGrp="1"/>
          </p:cNvGraphicFramePr>
          <p:nvPr>
            <p:extLst>
              <p:ext uri="{D42A27DB-BD31-4B8C-83A1-F6EECF244321}">
                <p14:modId xmlns:p14="http://schemas.microsoft.com/office/powerpoint/2010/main" val="355317245"/>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4098435078"/>
                    </a:ext>
                  </a:extLst>
                </a:gridCol>
                <a:gridCol w="5430027">
                  <a:extLst>
                    <a:ext uri="{9D8B030D-6E8A-4147-A177-3AD203B41FA5}">
                      <a16:colId xmlns:a16="http://schemas.microsoft.com/office/drawing/2014/main" val="2496879135"/>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797266248"/>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3991779172"/>
                  </a:ext>
                </a:extLst>
              </a:tr>
            </a:tbl>
          </a:graphicData>
        </a:graphic>
      </p:graphicFrame>
      <p:pic>
        <p:nvPicPr>
          <p:cNvPr id="48" name="Logo">
            <a:extLst>
              <a:ext uri="{FF2B5EF4-FFF2-40B4-BE49-F238E27FC236}">
                <a16:creationId xmlns:a16="http://schemas.microsoft.com/office/drawing/2014/main" id="{CE0BB16D-FF05-4ABD-A8BF-BA787149B62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grpSp>
        <p:nvGrpSpPr>
          <p:cNvPr id="83" name="rg_group_1">
            <a:extLst>
              <a:ext uri="{FF2B5EF4-FFF2-40B4-BE49-F238E27FC236}">
                <a16:creationId xmlns:a16="http://schemas.microsoft.com/office/drawing/2014/main" id="{9582A007-3268-417B-A42E-6B61839B1CD7}"/>
              </a:ext>
            </a:extLst>
          </p:cNvPr>
          <p:cNvGrpSpPr/>
          <p:nvPr/>
        </p:nvGrpSpPr>
        <p:grpSpPr>
          <a:xfrm>
            <a:off x="419100" y="1689100"/>
            <a:ext cx="8255000" cy="3886200"/>
            <a:chOff x="419100" y="1689100"/>
            <a:chExt cx="8255000" cy="3886200"/>
          </a:xfrm>
        </p:grpSpPr>
        <p:sp>
          <p:nvSpPr>
            <p:cNvPr id="53" name="rg_background_0">
              <a:extLst>
                <a:ext uri="{FF2B5EF4-FFF2-40B4-BE49-F238E27FC236}">
                  <a16:creationId xmlns:a16="http://schemas.microsoft.com/office/drawing/2014/main" id="{2A476C20-6F81-4AE4-B8A0-B1891C31AB3D}"/>
                </a:ext>
              </a:extLst>
            </p:cNvPr>
            <p:cNvSpPr txBox="1"/>
            <p:nvPr/>
          </p:nvSpPr>
          <p:spPr>
            <a:xfrm>
              <a:off x="419100" y="1689100"/>
              <a:ext cx="8255000" cy="3886200"/>
            </a:xfrm>
            <a:prstGeom prst="rect">
              <a:avLst/>
            </a:prstGeom>
            <a:noFill/>
          </p:spPr>
          <p:txBody>
            <a:bodyPr vert="horz" rtlCol="0">
              <a:spAutoFit/>
            </a:bodyPr>
            <a:lstStyle/>
            <a:p>
              <a:endParaRPr lang="nl-NL"/>
            </a:p>
          </p:txBody>
        </p:sp>
        <p:sp>
          <p:nvSpPr>
            <p:cNvPr id="54" name="rg_axis_0" hidden="1">
              <a:extLst>
                <a:ext uri="{FF2B5EF4-FFF2-40B4-BE49-F238E27FC236}">
                  <a16:creationId xmlns:a16="http://schemas.microsoft.com/office/drawing/2014/main" id="{F35F1C6E-34E5-4DA0-95C0-791D5C6290A2}"/>
                </a:ext>
              </a:extLst>
            </p:cNvPr>
            <p:cNvSpPr txBox="1"/>
            <p:nvPr/>
          </p:nvSpPr>
          <p:spPr>
            <a:xfrm>
              <a:off x="2819400" y="1727200"/>
              <a:ext cx="12700" cy="3810000"/>
            </a:xfrm>
            <a:prstGeom prst="rect">
              <a:avLst/>
            </a:prstGeom>
            <a:solidFill>
              <a:srgbClr val="000000">
                <a:alpha val="0"/>
              </a:srgbClr>
            </a:solidFill>
          </p:spPr>
          <p:txBody>
            <a:bodyPr vert="horz" rtlCol="0" anchor="t" anchorCtr="0">
              <a:noAutofit/>
            </a:bodyPr>
            <a:lstStyle/>
            <a:p>
              <a:endParaRPr lang="nl-NL"/>
            </a:p>
          </p:txBody>
        </p:sp>
        <p:sp>
          <p:nvSpPr>
            <p:cNvPr id="55" name="rg_axisBullet_0_0">
              <a:extLst>
                <a:ext uri="{FF2B5EF4-FFF2-40B4-BE49-F238E27FC236}">
                  <a16:creationId xmlns:a16="http://schemas.microsoft.com/office/drawing/2014/main" id="{4CB95F16-D19D-4F2B-848A-07FBCA290E27}"/>
                </a:ext>
              </a:extLst>
            </p:cNvPr>
            <p:cNvSpPr txBox="1"/>
            <p:nvPr/>
          </p:nvSpPr>
          <p:spPr>
            <a:xfrm>
              <a:off x="495300" y="1765300"/>
              <a:ext cx="508000" cy="46808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A.</a:t>
              </a:r>
            </a:p>
          </p:txBody>
        </p:sp>
        <p:sp>
          <p:nvSpPr>
            <p:cNvPr id="56" name="rg_axisBullet_1_0">
              <a:extLst>
                <a:ext uri="{FF2B5EF4-FFF2-40B4-BE49-F238E27FC236}">
                  <a16:creationId xmlns:a16="http://schemas.microsoft.com/office/drawing/2014/main" id="{5B7F422F-9996-462F-951C-45AC480D828F}"/>
                </a:ext>
              </a:extLst>
            </p:cNvPr>
            <p:cNvSpPr txBox="1"/>
            <p:nvPr/>
          </p:nvSpPr>
          <p:spPr>
            <a:xfrm>
              <a:off x="495300" y="2309586"/>
              <a:ext cx="508000" cy="46808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B.</a:t>
              </a:r>
            </a:p>
          </p:txBody>
        </p:sp>
        <p:sp>
          <p:nvSpPr>
            <p:cNvPr id="57" name="rg_axisBullet_2_0">
              <a:extLst>
                <a:ext uri="{FF2B5EF4-FFF2-40B4-BE49-F238E27FC236}">
                  <a16:creationId xmlns:a16="http://schemas.microsoft.com/office/drawing/2014/main" id="{A5017DA8-DB0E-4FEA-AB2E-C7AB0967A34A}"/>
                </a:ext>
              </a:extLst>
            </p:cNvPr>
            <p:cNvSpPr txBox="1"/>
            <p:nvPr/>
          </p:nvSpPr>
          <p:spPr>
            <a:xfrm>
              <a:off x="495300" y="2853872"/>
              <a:ext cx="508000" cy="46808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C.</a:t>
              </a:r>
            </a:p>
          </p:txBody>
        </p:sp>
        <p:sp>
          <p:nvSpPr>
            <p:cNvPr id="58" name="rg_axisBullet_3_0">
              <a:extLst>
                <a:ext uri="{FF2B5EF4-FFF2-40B4-BE49-F238E27FC236}">
                  <a16:creationId xmlns:a16="http://schemas.microsoft.com/office/drawing/2014/main" id="{06463E1A-DEB0-4AEB-8A83-87946E1CFAD3}"/>
                </a:ext>
              </a:extLst>
            </p:cNvPr>
            <p:cNvSpPr txBox="1"/>
            <p:nvPr/>
          </p:nvSpPr>
          <p:spPr>
            <a:xfrm>
              <a:off x="495300" y="3398157"/>
              <a:ext cx="508000" cy="46808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D.</a:t>
              </a:r>
            </a:p>
          </p:txBody>
        </p:sp>
        <p:sp>
          <p:nvSpPr>
            <p:cNvPr id="59" name="rg_axisBullet_4_0">
              <a:extLst>
                <a:ext uri="{FF2B5EF4-FFF2-40B4-BE49-F238E27FC236}">
                  <a16:creationId xmlns:a16="http://schemas.microsoft.com/office/drawing/2014/main" id="{E1C29C27-CCBF-4471-9374-BB1EF3F95346}"/>
                </a:ext>
              </a:extLst>
            </p:cNvPr>
            <p:cNvSpPr txBox="1"/>
            <p:nvPr/>
          </p:nvSpPr>
          <p:spPr>
            <a:xfrm>
              <a:off x="495300" y="3942443"/>
              <a:ext cx="508000" cy="46808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E.</a:t>
              </a:r>
            </a:p>
          </p:txBody>
        </p:sp>
        <p:sp>
          <p:nvSpPr>
            <p:cNvPr id="60" name="rg_axisBullet_5_0">
              <a:extLst>
                <a:ext uri="{FF2B5EF4-FFF2-40B4-BE49-F238E27FC236}">
                  <a16:creationId xmlns:a16="http://schemas.microsoft.com/office/drawing/2014/main" id="{941AC8C6-EA45-4211-9F02-7B8DA076390B}"/>
                </a:ext>
              </a:extLst>
            </p:cNvPr>
            <p:cNvSpPr txBox="1"/>
            <p:nvPr/>
          </p:nvSpPr>
          <p:spPr>
            <a:xfrm>
              <a:off x="495300" y="4486728"/>
              <a:ext cx="508000" cy="46808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F.</a:t>
              </a:r>
            </a:p>
          </p:txBody>
        </p:sp>
        <p:sp>
          <p:nvSpPr>
            <p:cNvPr id="61" name="rg_axisBullet_6_0">
              <a:extLst>
                <a:ext uri="{FF2B5EF4-FFF2-40B4-BE49-F238E27FC236}">
                  <a16:creationId xmlns:a16="http://schemas.microsoft.com/office/drawing/2014/main" id="{124B3D55-F49D-460C-8D9C-2B2AE6BE333F}"/>
                </a:ext>
              </a:extLst>
            </p:cNvPr>
            <p:cNvSpPr txBox="1"/>
            <p:nvPr/>
          </p:nvSpPr>
          <p:spPr>
            <a:xfrm>
              <a:off x="495300" y="5031014"/>
              <a:ext cx="508000" cy="46808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G.</a:t>
              </a:r>
            </a:p>
          </p:txBody>
        </p:sp>
        <p:sp>
          <p:nvSpPr>
            <p:cNvPr id="62" name="rg_axisLabel_0_0">
              <a:extLst>
                <a:ext uri="{FF2B5EF4-FFF2-40B4-BE49-F238E27FC236}">
                  <a16:creationId xmlns:a16="http://schemas.microsoft.com/office/drawing/2014/main" id="{1EF2FFBF-E641-4583-B711-26E36F362986}"/>
                </a:ext>
              </a:extLst>
            </p:cNvPr>
            <p:cNvSpPr txBox="1"/>
            <p:nvPr/>
          </p:nvSpPr>
          <p:spPr>
            <a:xfrm>
              <a:off x="1079500" y="1765300"/>
              <a:ext cx="1663700" cy="4572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Minder dan 15 minuten</a:t>
              </a:r>
            </a:p>
          </p:txBody>
        </p:sp>
        <p:sp>
          <p:nvSpPr>
            <p:cNvPr id="63" name="rg_axisLabel_1_0">
              <a:extLst>
                <a:ext uri="{FF2B5EF4-FFF2-40B4-BE49-F238E27FC236}">
                  <a16:creationId xmlns:a16="http://schemas.microsoft.com/office/drawing/2014/main" id="{2CD574ED-CCA6-4656-B9C3-53CAECD02B74}"/>
                </a:ext>
              </a:extLst>
            </p:cNvPr>
            <p:cNvSpPr txBox="1"/>
            <p:nvPr/>
          </p:nvSpPr>
          <p:spPr>
            <a:xfrm>
              <a:off x="1079500" y="2298700"/>
              <a:ext cx="1663700" cy="4572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15-30 minuten</a:t>
              </a:r>
            </a:p>
          </p:txBody>
        </p:sp>
        <p:sp>
          <p:nvSpPr>
            <p:cNvPr id="64" name="rg_axisLabel_2_0">
              <a:extLst>
                <a:ext uri="{FF2B5EF4-FFF2-40B4-BE49-F238E27FC236}">
                  <a16:creationId xmlns:a16="http://schemas.microsoft.com/office/drawing/2014/main" id="{F64AE8CE-2D42-4886-87DA-50ECEB2AC3D8}"/>
                </a:ext>
              </a:extLst>
            </p:cNvPr>
            <p:cNvSpPr txBox="1"/>
            <p:nvPr/>
          </p:nvSpPr>
          <p:spPr>
            <a:xfrm>
              <a:off x="1079500" y="2844800"/>
              <a:ext cx="1663700" cy="4572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30-60 minuten</a:t>
              </a:r>
            </a:p>
          </p:txBody>
        </p:sp>
        <p:sp>
          <p:nvSpPr>
            <p:cNvPr id="65" name="rg_axisLabel_3_0">
              <a:extLst>
                <a:ext uri="{FF2B5EF4-FFF2-40B4-BE49-F238E27FC236}">
                  <a16:creationId xmlns:a16="http://schemas.microsoft.com/office/drawing/2014/main" id="{8632FD6D-276C-4CB8-8182-D8797FAA3937}"/>
                </a:ext>
              </a:extLst>
            </p:cNvPr>
            <p:cNvSpPr txBox="1"/>
            <p:nvPr/>
          </p:nvSpPr>
          <p:spPr>
            <a:xfrm>
              <a:off x="1079500" y="3390900"/>
              <a:ext cx="1663700" cy="4572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1-1,5 uur</a:t>
              </a:r>
            </a:p>
          </p:txBody>
        </p:sp>
        <p:sp>
          <p:nvSpPr>
            <p:cNvPr id="66" name="rg_axisLabel_4_0">
              <a:extLst>
                <a:ext uri="{FF2B5EF4-FFF2-40B4-BE49-F238E27FC236}">
                  <a16:creationId xmlns:a16="http://schemas.microsoft.com/office/drawing/2014/main" id="{4215B6D6-101C-4244-B19E-1D20599ADD1C}"/>
                </a:ext>
              </a:extLst>
            </p:cNvPr>
            <p:cNvSpPr txBox="1"/>
            <p:nvPr/>
          </p:nvSpPr>
          <p:spPr>
            <a:xfrm>
              <a:off x="1079500" y="3937000"/>
              <a:ext cx="1663700" cy="4572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1,5-2 uur</a:t>
              </a:r>
            </a:p>
          </p:txBody>
        </p:sp>
        <p:sp>
          <p:nvSpPr>
            <p:cNvPr id="67" name="rg_axisLabel_5_0">
              <a:extLst>
                <a:ext uri="{FF2B5EF4-FFF2-40B4-BE49-F238E27FC236}">
                  <a16:creationId xmlns:a16="http://schemas.microsoft.com/office/drawing/2014/main" id="{E633DB63-A200-4A76-A294-C2A01117BFE0}"/>
                </a:ext>
              </a:extLst>
            </p:cNvPr>
            <p:cNvSpPr txBox="1"/>
            <p:nvPr/>
          </p:nvSpPr>
          <p:spPr>
            <a:xfrm>
              <a:off x="1079500" y="4483100"/>
              <a:ext cx="1663700" cy="4572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2-3 uur</a:t>
              </a:r>
            </a:p>
          </p:txBody>
        </p:sp>
        <p:sp>
          <p:nvSpPr>
            <p:cNvPr id="68" name="rg_axisLabel_6_0">
              <a:extLst>
                <a:ext uri="{FF2B5EF4-FFF2-40B4-BE49-F238E27FC236}">
                  <a16:creationId xmlns:a16="http://schemas.microsoft.com/office/drawing/2014/main" id="{208AFAFC-A892-45FE-8807-E6840D1263B5}"/>
                </a:ext>
              </a:extLst>
            </p:cNvPr>
            <p:cNvSpPr txBox="1"/>
            <p:nvPr/>
          </p:nvSpPr>
          <p:spPr>
            <a:xfrm>
              <a:off x="1079500" y="5029200"/>
              <a:ext cx="1663700" cy="4572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500">
                  <a:solidFill>
                    <a:srgbClr val="FFFFFF"/>
                  </a:solidFill>
                  <a:latin typeface="Roboto Light"/>
                </a:rPr>
                <a:t>meer dan 3 uur</a:t>
              </a:r>
            </a:p>
          </p:txBody>
        </p:sp>
        <p:sp>
          <p:nvSpPr>
            <p:cNvPr id="69" name="rg_bar_0_0">
              <a:extLst>
                <a:ext uri="{FF2B5EF4-FFF2-40B4-BE49-F238E27FC236}">
                  <a16:creationId xmlns:a16="http://schemas.microsoft.com/office/drawing/2014/main" id="{EDDC87BD-8C1A-468B-93C3-16252B21CC23}"/>
                </a:ext>
              </a:extLst>
            </p:cNvPr>
            <p:cNvSpPr txBox="1"/>
            <p:nvPr/>
          </p:nvSpPr>
          <p:spPr>
            <a:xfrm>
              <a:off x="2832100" y="1783443"/>
              <a:ext cx="669471"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70" name="rg_bar_1_0">
              <a:extLst>
                <a:ext uri="{FF2B5EF4-FFF2-40B4-BE49-F238E27FC236}">
                  <a16:creationId xmlns:a16="http://schemas.microsoft.com/office/drawing/2014/main" id="{B494DBEE-4554-4E7F-91A0-CFA3F00CFFF2}"/>
                </a:ext>
              </a:extLst>
            </p:cNvPr>
            <p:cNvSpPr txBox="1"/>
            <p:nvPr/>
          </p:nvSpPr>
          <p:spPr>
            <a:xfrm>
              <a:off x="2832100" y="2327729"/>
              <a:ext cx="1338943"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71" name="rg_bar_2_0">
              <a:extLst>
                <a:ext uri="{FF2B5EF4-FFF2-40B4-BE49-F238E27FC236}">
                  <a16:creationId xmlns:a16="http://schemas.microsoft.com/office/drawing/2014/main" id="{25CA2E8C-F639-4D2A-812B-ACE817D90C4F}"/>
                </a:ext>
              </a:extLst>
            </p:cNvPr>
            <p:cNvSpPr txBox="1"/>
            <p:nvPr/>
          </p:nvSpPr>
          <p:spPr>
            <a:xfrm>
              <a:off x="2832100" y="2872014"/>
              <a:ext cx="2008414"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72" name="rg_bar_3_0">
              <a:extLst>
                <a:ext uri="{FF2B5EF4-FFF2-40B4-BE49-F238E27FC236}">
                  <a16:creationId xmlns:a16="http://schemas.microsoft.com/office/drawing/2014/main" id="{FF4C4BA8-C41E-41B5-AB9D-D7753A359D54}"/>
                </a:ext>
              </a:extLst>
            </p:cNvPr>
            <p:cNvSpPr txBox="1"/>
            <p:nvPr/>
          </p:nvSpPr>
          <p:spPr>
            <a:xfrm>
              <a:off x="2832100" y="3416300"/>
              <a:ext cx="2677886"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73" name="rg_bar_4_0">
              <a:extLst>
                <a:ext uri="{FF2B5EF4-FFF2-40B4-BE49-F238E27FC236}">
                  <a16:creationId xmlns:a16="http://schemas.microsoft.com/office/drawing/2014/main" id="{93673C63-5EA1-4F56-A5EA-06F02CB76B53}"/>
                </a:ext>
              </a:extLst>
            </p:cNvPr>
            <p:cNvSpPr txBox="1"/>
            <p:nvPr/>
          </p:nvSpPr>
          <p:spPr>
            <a:xfrm>
              <a:off x="2832100" y="3960586"/>
              <a:ext cx="3347357"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74" name="rg_bar_5_0">
              <a:extLst>
                <a:ext uri="{FF2B5EF4-FFF2-40B4-BE49-F238E27FC236}">
                  <a16:creationId xmlns:a16="http://schemas.microsoft.com/office/drawing/2014/main" id="{2EF4AEED-4D14-4BA4-B50D-BA85BA9AF38D}"/>
                </a:ext>
              </a:extLst>
            </p:cNvPr>
            <p:cNvSpPr txBox="1"/>
            <p:nvPr/>
          </p:nvSpPr>
          <p:spPr>
            <a:xfrm>
              <a:off x="2832100" y="4504871"/>
              <a:ext cx="4016828"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75" name="rg_bar_6_0">
              <a:extLst>
                <a:ext uri="{FF2B5EF4-FFF2-40B4-BE49-F238E27FC236}">
                  <a16:creationId xmlns:a16="http://schemas.microsoft.com/office/drawing/2014/main" id="{22A4ADE6-031E-4589-9331-8AFE62F70A57}"/>
                </a:ext>
              </a:extLst>
            </p:cNvPr>
            <p:cNvSpPr txBox="1"/>
            <p:nvPr/>
          </p:nvSpPr>
          <p:spPr>
            <a:xfrm>
              <a:off x="2832100" y="5049157"/>
              <a:ext cx="46863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76" name="rg_barLabel_0_0">
              <a:extLst>
                <a:ext uri="{FF2B5EF4-FFF2-40B4-BE49-F238E27FC236}">
                  <a16:creationId xmlns:a16="http://schemas.microsoft.com/office/drawing/2014/main" id="{A5F9E49B-9E4C-430F-BB91-659AA2A6B3BA}"/>
                </a:ext>
              </a:extLst>
            </p:cNvPr>
            <p:cNvSpPr txBox="1"/>
            <p:nvPr/>
          </p:nvSpPr>
          <p:spPr>
            <a:xfrm>
              <a:off x="3568700" y="17653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1</a:t>
              </a:r>
            </a:p>
          </p:txBody>
        </p:sp>
        <p:sp>
          <p:nvSpPr>
            <p:cNvPr id="77" name="rg_barLabel_1_0">
              <a:extLst>
                <a:ext uri="{FF2B5EF4-FFF2-40B4-BE49-F238E27FC236}">
                  <a16:creationId xmlns:a16="http://schemas.microsoft.com/office/drawing/2014/main" id="{669C1008-AC79-40F8-AEC4-2C5C34C60E0B}"/>
                </a:ext>
              </a:extLst>
            </p:cNvPr>
            <p:cNvSpPr txBox="1"/>
            <p:nvPr/>
          </p:nvSpPr>
          <p:spPr>
            <a:xfrm>
              <a:off x="4241800" y="23114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2</a:t>
              </a:r>
            </a:p>
          </p:txBody>
        </p:sp>
        <p:sp>
          <p:nvSpPr>
            <p:cNvPr id="78" name="rg_barLabel_2_0">
              <a:extLst>
                <a:ext uri="{FF2B5EF4-FFF2-40B4-BE49-F238E27FC236}">
                  <a16:creationId xmlns:a16="http://schemas.microsoft.com/office/drawing/2014/main" id="{760B0832-A5D1-4CF9-AEBB-740174191721}"/>
                </a:ext>
              </a:extLst>
            </p:cNvPr>
            <p:cNvSpPr txBox="1"/>
            <p:nvPr/>
          </p:nvSpPr>
          <p:spPr>
            <a:xfrm>
              <a:off x="4914900" y="28575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3</a:t>
              </a:r>
            </a:p>
          </p:txBody>
        </p:sp>
        <p:sp>
          <p:nvSpPr>
            <p:cNvPr id="79" name="rg_barLabel_3_0">
              <a:extLst>
                <a:ext uri="{FF2B5EF4-FFF2-40B4-BE49-F238E27FC236}">
                  <a16:creationId xmlns:a16="http://schemas.microsoft.com/office/drawing/2014/main" id="{D5E5CA98-8538-4187-86F0-338652100E64}"/>
                </a:ext>
              </a:extLst>
            </p:cNvPr>
            <p:cNvSpPr txBox="1"/>
            <p:nvPr/>
          </p:nvSpPr>
          <p:spPr>
            <a:xfrm>
              <a:off x="5575300" y="34036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4</a:t>
              </a:r>
            </a:p>
          </p:txBody>
        </p:sp>
        <p:sp>
          <p:nvSpPr>
            <p:cNvPr id="80" name="rg_barLabel_4_0">
              <a:extLst>
                <a:ext uri="{FF2B5EF4-FFF2-40B4-BE49-F238E27FC236}">
                  <a16:creationId xmlns:a16="http://schemas.microsoft.com/office/drawing/2014/main" id="{BAAFFEA8-D38C-4690-AD7C-70930A14D3F9}"/>
                </a:ext>
              </a:extLst>
            </p:cNvPr>
            <p:cNvSpPr txBox="1"/>
            <p:nvPr/>
          </p:nvSpPr>
          <p:spPr>
            <a:xfrm>
              <a:off x="6248400" y="39370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5</a:t>
              </a:r>
            </a:p>
          </p:txBody>
        </p:sp>
        <p:sp>
          <p:nvSpPr>
            <p:cNvPr id="81" name="rg_barLabel_5_0">
              <a:extLst>
                <a:ext uri="{FF2B5EF4-FFF2-40B4-BE49-F238E27FC236}">
                  <a16:creationId xmlns:a16="http://schemas.microsoft.com/office/drawing/2014/main" id="{96674E77-8325-42B8-86FD-9653D239DCA8}"/>
                </a:ext>
              </a:extLst>
            </p:cNvPr>
            <p:cNvSpPr txBox="1"/>
            <p:nvPr/>
          </p:nvSpPr>
          <p:spPr>
            <a:xfrm>
              <a:off x="6921500" y="44831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6</a:t>
              </a:r>
            </a:p>
          </p:txBody>
        </p:sp>
        <p:sp>
          <p:nvSpPr>
            <p:cNvPr id="82" name="rg_barLabel_6_0">
              <a:extLst>
                <a:ext uri="{FF2B5EF4-FFF2-40B4-BE49-F238E27FC236}">
                  <a16:creationId xmlns:a16="http://schemas.microsoft.com/office/drawing/2014/main" id="{C78F95F5-2368-4391-8F58-3D413C85045F}"/>
                </a:ext>
              </a:extLst>
            </p:cNvPr>
            <p:cNvSpPr txBox="1"/>
            <p:nvPr/>
          </p:nvSpPr>
          <p:spPr>
            <a:xfrm>
              <a:off x="7594600" y="50292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7</a:t>
              </a:r>
            </a:p>
          </p:txBody>
        </p:sp>
      </p:grpSp>
      <p:sp>
        <p:nvSpPr>
          <p:cNvPr id="4" name="VoteExplanationOverlay" hidden="1">
            <a:extLst>
              <a:ext uri="{FF2B5EF4-FFF2-40B4-BE49-F238E27FC236}">
                <a16:creationId xmlns:a16="http://schemas.microsoft.com/office/drawing/2014/main" id="{FE319DE5-A0F6-4649-B46E-8BE02295E631}"/>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
        <p:nvSpPr>
          <p:cNvPr id="39" name="ResultsGraphExplanation0">
            <a:extLst>
              <a:ext uri="{FF2B5EF4-FFF2-40B4-BE49-F238E27FC236}">
                <a16:creationId xmlns:a16="http://schemas.microsoft.com/office/drawing/2014/main" id="{4F9B30DD-613E-4B4A-8141-7C718CCD15C7}"/>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77500" lnSpcReduction="20000"/>
          </a:bodyPr>
          <a:lstStyle/>
          <a:p>
            <a:pPr algn="ctr">
              <a:lnSpc>
                <a:spcPct val="150000"/>
              </a:lnSpc>
              <a:spcBef>
                <a:spcPts val="0"/>
              </a:spcBef>
              <a:spcAft>
                <a:spcPts val="0"/>
              </a:spcAft>
            </a:pPr>
            <a:r>
              <a:rPr lang="nl-NL" sz="1600" i="1">
                <a:solidFill>
                  <a:srgbClr val="3F4D65"/>
                </a:solidFill>
                <a:latin typeface="Roboto Light"/>
              </a:rPr>
              <a:t>Deze voorbeeld resultaten zullen op 0 gezet worden zodra een sessie en diavoorstelling gestart zijn.</a:t>
            </a:r>
          </a:p>
          <a:p>
            <a:pPr algn="ctr">
              <a:lnSpc>
                <a:spcPct val="150000"/>
              </a:lnSpc>
              <a:spcBef>
                <a:spcPts val="0"/>
              </a:spcBef>
              <a:spcAft>
                <a:spcPts val="0"/>
              </a:spcAft>
            </a:pPr>
            <a:endParaRPr lang="nl-NL" sz="1600" i="1">
              <a:solidFill>
                <a:srgbClr val="3F4D65"/>
              </a:solidFill>
              <a:latin typeface="Roboto Light"/>
            </a:endParaRPr>
          </a:p>
          <a:p>
            <a:pPr algn="ctr">
              <a:lnSpc>
                <a:spcPct val="150000"/>
              </a:lnSpc>
              <a:spcBef>
                <a:spcPts val="0"/>
              </a:spcBef>
              <a:spcAft>
                <a:spcPts val="0"/>
              </a:spcAft>
            </a:pPr>
            <a:r>
              <a:rPr lang="nl-NL" sz="1600" i="1">
                <a:solidFill>
                  <a:srgbClr val="3F4D65"/>
                </a:solidFill>
                <a:latin typeface="Roboto Light"/>
              </a:rPr>
              <a:t>Voel u vrij om ondertussen de layout van de resultaten te veranderen (bv. de kleur)</a:t>
            </a:r>
          </a:p>
        </p:txBody>
      </p:sp>
    </p:spTree>
    <p:extLst>
      <p:ext uri="{BB962C8B-B14F-4D97-AF65-F5344CB8AC3E}">
        <p14:creationId xmlns:p14="http://schemas.microsoft.com/office/powerpoint/2010/main" val="348720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k_v_VS_0_4_0_1_-1_0_2_0_[3]">
    <p:spTree>
      <p:nvGrpSpPr>
        <p:cNvPr id="1" name=""/>
        <p:cNvGrpSpPr/>
        <p:nvPr/>
      </p:nvGrpSpPr>
      <p:grpSpPr>
        <a:xfrm>
          <a:off x="0" y="0"/>
          <a:ext cx="0" cy="0"/>
          <a:chOff x="0" y="0"/>
          <a:chExt cx="0" cy="0"/>
        </a:xfrm>
      </p:grpSpPr>
      <p:pic>
        <p:nvPicPr>
          <p:cNvPr id="33" name="LAYOUT_BG_IMAGE_2">
            <a:extLst>
              <a:ext uri="{FF2B5EF4-FFF2-40B4-BE49-F238E27FC236}">
                <a16:creationId xmlns:a16="http://schemas.microsoft.com/office/drawing/2014/main" id="{883A9122-B666-44CA-B930-4FEFBBA18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VoteExplanationBg_1">
            <a:extLst>
              <a:ext uri="{FF2B5EF4-FFF2-40B4-BE49-F238E27FC236}">
                <a16:creationId xmlns:a16="http://schemas.microsoft.com/office/drawing/2014/main" id="{8F330C4E-56AF-4AFC-8937-0A9E55200934}"/>
              </a:ext>
            </a:extLst>
          </p:cNvPr>
          <p:cNvSpPr txBox="1"/>
          <p:nvPr/>
        </p:nvSpPr>
        <p:spPr>
          <a:xfrm>
            <a:off x="0" y="5932170"/>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VT_0_4_0_1_-1_0_2_0_[3]">
            <a:extLst>
              <a:ext uri="{FF2B5EF4-FFF2-40B4-BE49-F238E27FC236}">
                <a16:creationId xmlns:a16="http://schemas.microsoft.com/office/drawing/2014/main" id="{902AD32B-A95B-4F83-99D4-2A4C8D7B52C3}"/>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Is Psychobiologie je eerste keuze?</a:t>
            </a:r>
          </a:p>
        </p:txBody>
      </p:sp>
      <p:sp>
        <p:nvSpPr>
          <p:cNvPr id="3" name="VoteChoices">
            <a:extLst>
              <a:ext uri="{FF2B5EF4-FFF2-40B4-BE49-F238E27FC236}">
                <a16:creationId xmlns:a16="http://schemas.microsoft.com/office/drawing/2014/main" id="{5194F0E6-D69F-4303-B24A-995D26AEBE75}"/>
              </a:ext>
            </a:extLst>
          </p:cNvPr>
          <p:cNvSpPr>
            <a:spLocks noGrp="1"/>
          </p:cNvSpPr>
          <p:nvPr>
            <p:ph type="body" idx="12"/>
          </p:nvPr>
        </p:nvSpPr>
        <p:spPr>
          <a:xfrm>
            <a:off x="548640" y="1783079"/>
            <a:ext cx="8110728" cy="3977640"/>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08000" indent="-508000">
              <a:lnSpc>
                <a:spcPct val="150000"/>
              </a:lnSpc>
              <a:spcBef>
                <a:spcPct val="0"/>
              </a:spcBef>
              <a:buClr>
                <a:srgbClr val="FCB731"/>
              </a:buClr>
              <a:buSzPct val="100000"/>
              <a:buAutoNum type="alphaUcPeriod"/>
            </a:pPr>
            <a:endParaRPr lang="nl-NL" sz="2400">
              <a:solidFill>
                <a:srgbClr val="FFFFFF"/>
              </a:solidFill>
              <a:latin typeface="Roboto Light"/>
            </a:endParaRPr>
          </a:p>
          <a:p>
            <a:pPr marL="508000" indent="-508000">
              <a:lnSpc>
                <a:spcPct val="150000"/>
              </a:lnSpc>
              <a:spcBef>
                <a:spcPct val="0"/>
              </a:spcBef>
              <a:buClr>
                <a:srgbClr val="FCB731"/>
              </a:buClr>
              <a:buSzPct val="100000"/>
              <a:buAutoNum type="alphaUcPeriod"/>
            </a:pPr>
            <a:r>
              <a:rPr lang="nl-NL" sz="2400">
                <a:solidFill>
                  <a:srgbClr val="FFFFFF"/>
                </a:solidFill>
                <a:latin typeface="Roboto Light"/>
              </a:rPr>
              <a:t>Ja!</a:t>
            </a:r>
          </a:p>
          <a:p>
            <a:pPr marL="508000" indent="-508000">
              <a:lnSpc>
                <a:spcPct val="150000"/>
              </a:lnSpc>
              <a:spcBef>
                <a:spcPct val="0"/>
              </a:spcBef>
              <a:buClr>
                <a:srgbClr val="FCB731"/>
              </a:buClr>
              <a:buSzPct val="100000"/>
              <a:buAutoNum type="alphaUcPeriod"/>
            </a:pPr>
            <a:r>
              <a:rPr lang="nl-NL" sz="2400">
                <a:solidFill>
                  <a:srgbClr val="FFFFFF"/>
                </a:solidFill>
                <a:latin typeface="Roboto Light"/>
              </a:rPr>
              <a:t>Nee, ik ben uitgeloot voor een andere studie</a:t>
            </a:r>
          </a:p>
          <a:p>
            <a:pPr marL="508000" indent="-508000">
              <a:lnSpc>
                <a:spcPct val="150000"/>
              </a:lnSpc>
              <a:spcBef>
                <a:spcPct val="0"/>
              </a:spcBef>
              <a:buClr>
                <a:srgbClr val="FCB731"/>
              </a:buClr>
              <a:buSzPct val="100000"/>
              <a:buAutoNum type="alphaUcPeriod"/>
            </a:pPr>
            <a:r>
              <a:rPr lang="nl-NL" sz="2400">
                <a:solidFill>
                  <a:srgbClr val="FFFFFF"/>
                </a:solidFill>
                <a:latin typeface="Roboto Light"/>
              </a:rPr>
              <a:t>Nee, anders</a:t>
            </a:r>
          </a:p>
          <a:p>
            <a:pPr marL="514350" indent="-514350">
              <a:lnSpc>
                <a:spcPct val="150000"/>
              </a:lnSpc>
              <a:spcBef>
                <a:spcPct val="0"/>
              </a:spcBef>
              <a:buClr>
                <a:srgbClr val="FCB731"/>
              </a:buClr>
              <a:buSzPct val="100000"/>
              <a:buAutoNum type="alphaUcPeriod"/>
            </a:pPr>
            <a:endParaRPr lang="nl-NL" sz="2400">
              <a:solidFill>
                <a:srgbClr val="FFFFFF"/>
              </a:solidFill>
              <a:latin typeface="Roboto Light"/>
            </a:endParaRPr>
          </a:p>
        </p:txBody>
      </p:sp>
      <p:grpSp>
        <p:nvGrpSpPr>
          <p:cNvPr id="14" name="vss_group_1">
            <a:extLst>
              <a:ext uri="{FF2B5EF4-FFF2-40B4-BE49-F238E27FC236}">
                <a16:creationId xmlns:a16="http://schemas.microsoft.com/office/drawing/2014/main" id="{79A2D88B-C64A-4819-9E87-18F7219D2299}"/>
              </a:ext>
            </a:extLst>
          </p:cNvPr>
          <p:cNvGrpSpPr/>
          <p:nvPr/>
        </p:nvGrpSpPr>
        <p:grpSpPr>
          <a:xfrm>
            <a:off x="8001000" y="6357367"/>
            <a:ext cx="1051560" cy="332613"/>
            <a:chOff x="8026400" y="6299200"/>
            <a:chExt cx="1041400" cy="368300"/>
          </a:xfrm>
        </p:grpSpPr>
        <p:sp>
          <p:nvSpPr>
            <p:cNvPr id="12" name="vss_text_0">
              <a:extLst>
                <a:ext uri="{FF2B5EF4-FFF2-40B4-BE49-F238E27FC236}">
                  <a16:creationId xmlns:a16="http://schemas.microsoft.com/office/drawing/2014/main" id="{17C840C9-5609-4190-BD92-2A5AE29BE3BF}"/>
                </a:ext>
              </a:extLst>
            </p:cNvPr>
            <p:cNvSpPr/>
            <p:nvPr/>
          </p:nvSpPr>
          <p:spPr>
            <a:xfrm>
              <a:off x="8026400" y="6299200"/>
              <a:ext cx="1041400" cy="3683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13" name="vss_light">
              <a:extLst>
                <a:ext uri="{FF2B5EF4-FFF2-40B4-BE49-F238E27FC236}">
                  <a16:creationId xmlns:a16="http://schemas.microsoft.com/office/drawing/2014/main" id="{6773AFFB-E28F-4ACC-81C8-252D4A4132D5}"/>
                </a:ext>
              </a:extLst>
            </p:cNvPr>
            <p:cNvSpPr/>
            <p:nvPr/>
          </p:nvSpPr>
          <p:spPr>
            <a:xfrm>
              <a:off x="8105322" y="6378122"/>
              <a:ext cx="210456" cy="21045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sp>
        <p:nvSpPr>
          <p:cNvPr id="15" name="VotesStatusExplanation0">
            <a:extLst>
              <a:ext uri="{FF2B5EF4-FFF2-40B4-BE49-F238E27FC236}">
                <a16:creationId xmlns:a16="http://schemas.microsoft.com/office/drawing/2014/main" id="{803CD49B-48E0-4E72-A11C-19FE527B83BB}"/>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a:bodyPr>
          <a:lstStyle/>
          <a:p>
            <a:pPr algn="ctr">
              <a:lnSpc>
                <a:spcPct val="150000"/>
              </a:lnSpc>
              <a:spcBef>
                <a:spcPts val="0"/>
              </a:spcBef>
              <a:spcAft>
                <a:spcPts val="0"/>
              </a:spcAft>
            </a:pPr>
            <a:r>
              <a:rPr lang="nl-NL" sz="2000">
                <a:solidFill>
                  <a:srgbClr val="000000"/>
                </a:solidFill>
              </a:rPr>
              <a:t>De vraag gaat open zodra u een sessie en diavoorstelling start.</a:t>
            </a:r>
          </a:p>
        </p:txBody>
      </p:sp>
      <p:graphicFrame>
        <p:nvGraphicFramePr>
          <p:cNvPr id="19" name="ExplanationsTable_0_0_1">
            <a:extLst>
              <a:ext uri="{FF2B5EF4-FFF2-40B4-BE49-F238E27FC236}">
                <a16:creationId xmlns:a16="http://schemas.microsoft.com/office/drawing/2014/main" id="{B3104B11-C89C-46FC-923C-D47F452F6849}"/>
              </a:ext>
            </a:extLst>
          </p:cNvPr>
          <p:cNvGraphicFramePr>
            <a:graphicFrameLocks noGrp="1"/>
          </p:cNvGraphicFramePr>
          <p:nvPr>
            <p:extLst>
              <p:ext uri="{D42A27DB-BD31-4B8C-83A1-F6EECF244321}">
                <p14:modId xmlns:p14="http://schemas.microsoft.com/office/powerpoint/2010/main" val="398379815"/>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1611165316"/>
                    </a:ext>
                  </a:extLst>
                </a:gridCol>
                <a:gridCol w="5430027">
                  <a:extLst>
                    <a:ext uri="{9D8B030D-6E8A-4147-A177-3AD203B41FA5}">
                      <a16:colId xmlns:a16="http://schemas.microsoft.com/office/drawing/2014/main" val="4291882022"/>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3322959668"/>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3743050383"/>
                  </a:ext>
                </a:extLst>
              </a:tr>
            </a:tbl>
          </a:graphicData>
        </a:graphic>
      </p:graphicFrame>
      <p:grpSp>
        <p:nvGrpSpPr>
          <p:cNvPr id="25" name="VotesCounterGroup">
            <a:extLst>
              <a:ext uri="{FF2B5EF4-FFF2-40B4-BE49-F238E27FC236}">
                <a16:creationId xmlns:a16="http://schemas.microsoft.com/office/drawing/2014/main" id="{72F7BC20-77AD-4470-AD28-1173CA763A67}"/>
              </a:ext>
            </a:extLst>
          </p:cNvPr>
          <p:cNvGrpSpPr/>
          <p:nvPr/>
        </p:nvGrpSpPr>
        <p:grpSpPr>
          <a:xfrm>
            <a:off x="7417613" y="6021324"/>
            <a:ext cx="630936" cy="291465"/>
            <a:chOff x="7050024" y="6137910"/>
            <a:chExt cx="630936" cy="283857"/>
          </a:xfrm>
        </p:grpSpPr>
        <p:pic>
          <p:nvPicPr>
            <p:cNvPr id="23" name="counter_icon">
              <a:extLst>
                <a:ext uri="{FF2B5EF4-FFF2-40B4-BE49-F238E27FC236}">
                  <a16:creationId xmlns:a16="http://schemas.microsoft.com/office/drawing/2014/main" id="{F5FC15F0-EA4E-41BB-AFE9-6208F44BB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368" y="6137910"/>
              <a:ext cx="164592" cy="219456"/>
            </a:xfrm>
            <a:prstGeom prst="rect">
              <a:avLst/>
            </a:prstGeom>
          </p:spPr>
        </p:pic>
        <p:sp>
          <p:nvSpPr>
            <p:cNvPr id="24" name="counter_text">
              <a:extLst>
                <a:ext uri="{FF2B5EF4-FFF2-40B4-BE49-F238E27FC236}">
                  <a16:creationId xmlns:a16="http://schemas.microsoft.com/office/drawing/2014/main" id="{9D424CED-9B63-4750-9B1D-B077F772F3F1}"/>
                </a:ext>
              </a:extLst>
            </p:cNvPr>
            <p:cNvSpPr txBox="1"/>
            <p:nvPr/>
          </p:nvSpPr>
          <p:spPr>
            <a:xfrm>
              <a:off x="7050024" y="614476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29" name="ParticipantsCounterGroup">
            <a:extLst>
              <a:ext uri="{FF2B5EF4-FFF2-40B4-BE49-F238E27FC236}">
                <a16:creationId xmlns:a16="http://schemas.microsoft.com/office/drawing/2014/main" id="{CC0C7A12-E0E1-4B4B-ADC4-CD8B86D899B0}"/>
              </a:ext>
            </a:extLst>
          </p:cNvPr>
          <p:cNvGrpSpPr/>
          <p:nvPr/>
        </p:nvGrpSpPr>
        <p:grpSpPr>
          <a:xfrm>
            <a:off x="8083296" y="6035040"/>
            <a:ext cx="630936" cy="276999"/>
            <a:chOff x="8083296" y="6035040"/>
            <a:chExt cx="630936" cy="276999"/>
          </a:xfrm>
        </p:grpSpPr>
        <p:pic>
          <p:nvPicPr>
            <p:cNvPr id="27" name="counter_icon">
              <a:extLst>
                <a:ext uri="{FF2B5EF4-FFF2-40B4-BE49-F238E27FC236}">
                  <a16:creationId xmlns:a16="http://schemas.microsoft.com/office/drawing/2014/main" id="{D139D455-B76F-4776-A9AA-98DD50DF5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28" name="counter_text">
              <a:extLst>
                <a:ext uri="{FF2B5EF4-FFF2-40B4-BE49-F238E27FC236}">
                  <a16:creationId xmlns:a16="http://schemas.microsoft.com/office/drawing/2014/main" id="{E18826D8-B70D-43E5-A427-3DA22965B4E4}"/>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pic>
        <p:nvPicPr>
          <p:cNvPr id="31" name="Logo">
            <a:extLst>
              <a:ext uri="{FF2B5EF4-FFF2-40B4-BE49-F238E27FC236}">
                <a16:creationId xmlns:a16="http://schemas.microsoft.com/office/drawing/2014/main" id="{CB76FBE7-2057-4343-B796-F10BEAE6FC89}"/>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4" name="VoteExplanationOverlay" hidden="1">
            <a:extLst>
              <a:ext uri="{FF2B5EF4-FFF2-40B4-BE49-F238E27FC236}">
                <a16:creationId xmlns:a16="http://schemas.microsoft.com/office/drawing/2014/main" id="{2B37CE9B-7FC9-46EC-8BC2-2F2B2AB452CD}"/>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Tree>
    <p:extLst>
      <p:ext uri="{BB962C8B-B14F-4D97-AF65-F5344CB8AC3E}">
        <p14:creationId xmlns:p14="http://schemas.microsoft.com/office/powerpoint/2010/main" val="275237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k_v_RS_0_4_0_1_0_1_-1_0_[1]">
    <p:spTree>
      <p:nvGrpSpPr>
        <p:cNvPr id="1" name=""/>
        <p:cNvGrpSpPr/>
        <p:nvPr/>
      </p:nvGrpSpPr>
      <p:grpSpPr>
        <a:xfrm>
          <a:off x="0" y="0"/>
          <a:ext cx="0" cy="0"/>
          <a:chOff x="0" y="0"/>
          <a:chExt cx="0" cy="0"/>
        </a:xfrm>
      </p:grpSpPr>
      <p:pic>
        <p:nvPicPr>
          <p:cNvPr id="50" name="LAYOUT_BG_IMAGE_2">
            <a:extLst>
              <a:ext uri="{FF2B5EF4-FFF2-40B4-BE49-F238E27FC236}">
                <a16:creationId xmlns:a16="http://schemas.microsoft.com/office/drawing/2014/main" id="{5DD6A157-02C5-4AAE-852A-875E036F6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7" name="VoteExplanationBg_1">
            <a:extLst>
              <a:ext uri="{FF2B5EF4-FFF2-40B4-BE49-F238E27FC236}">
                <a16:creationId xmlns:a16="http://schemas.microsoft.com/office/drawing/2014/main" id="{D845AAEF-6C87-43F4-8ED7-23F5829A66D8}"/>
              </a:ext>
            </a:extLst>
          </p:cNvPr>
          <p:cNvSpPr txBox="1"/>
          <p:nvPr/>
        </p:nvSpPr>
        <p:spPr>
          <a:xfrm>
            <a:off x="0" y="5932170"/>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RT_0_4_0_1_0_1_-1_0_[1]">
            <a:extLst>
              <a:ext uri="{FF2B5EF4-FFF2-40B4-BE49-F238E27FC236}">
                <a16:creationId xmlns:a16="http://schemas.microsoft.com/office/drawing/2014/main" id="{3F4782B0-FACB-4772-A1B7-5D79C8D8AF84}"/>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Is Psychobiologie je eerste keuze?</a:t>
            </a:r>
          </a:p>
        </p:txBody>
      </p:sp>
      <p:grpSp>
        <p:nvGrpSpPr>
          <p:cNvPr id="25" name="vss_group_1">
            <a:extLst>
              <a:ext uri="{FF2B5EF4-FFF2-40B4-BE49-F238E27FC236}">
                <a16:creationId xmlns:a16="http://schemas.microsoft.com/office/drawing/2014/main" id="{D4340C64-F1F2-4B95-ADF8-8276E753C9D7}"/>
              </a:ext>
            </a:extLst>
          </p:cNvPr>
          <p:cNvGrpSpPr/>
          <p:nvPr/>
        </p:nvGrpSpPr>
        <p:grpSpPr>
          <a:xfrm>
            <a:off x="8001000" y="6357367"/>
            <a:ext cx="1051560" cy="332613"/>
            <a:chOff x="8026400" y="6299200"/>
            <a:chExt cx="1041400" cy="368300"/>
          </a:xfrm>
        </p:grpSpPr>
        <p:sp>
          <p:nvSpPr>
            <p:cNvPr id="23" name="vss_text_0">
              <a:extLst>
                <a:ext uri="{FF2B5EF4-FFF2-40B4-BE49-F238E27FC236}">
                  <a16:creationId xmlns:a16="http://schemas.microsoft.com/office/drawing/2014/main" id="{7A0D7384-0C70-4949-B36E-7CAB24B7AA32}"/>
                </a:ext>
              </a:extLst>
            </p:cNvPr>
            <p:cNvSpPr/>
            <p:nvPr/>
          </p:nvSpPr>
          <p:spPr>
            <a:xfrm>
              <a:off x="8026400" y="6299200"/>
              <a:ext cx="1041400" cy="3683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24" name="vss_light">
              <a:extLst>
                <a:ext uri="{FF2B5EF4-FFF2-40B4-BE49-F238E27FC236}">
                  <a16:creationId xmlns:a16="http://schemas.microsoft.com/office/drawing/2014/main" id="{307BBFE6-F19D-4B58-85F4-ADE415019AD2}"/>
                </a:ext>
              </a:extLst>
            </p:cNvPr>
            <p:cNvSpPr/>
            <p:nvPr/>
          </p:nvSpPr>
          <p:spPr>
            <a:xfrm>
              <a:off x="8105322" y="6378122"/>
              <a:ext cx="210456" cy="21045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graphicFrame>
        <p:nvGraphicFramePr>
          <p:cNvPr id="28" name="ExplanationsTable_0_1_1">
            <a:extLst>
              <a:ext uri="{FF2B5EF4-FFF2-40B4-BE49-F238E27FC236}">
                <a16:creationId xmlns:a16="http://schemas.microsoft.com/office/drawing/2014/main" id="{C091AE0F-AF8A-4924-96DF-95654E4817F3}"/>
              </a:ext>
            </a:extLst>
          </p:cNvPr>
          <p:cNvGraphicFramePr>
            <a:graphicFrameLocks noGrp="1"/>
          </p:cNvGraphicFramePr>
          <p:nvPr>
            <p:extLst>
              <p:ext uri="{D42A27DB-BD31-4B8C-83A1-F6EECF244321}">
                <p14:modId xmlns:p14="http://schemas.microsoft.com/office/powerpoint/2010/main" val="79673438"/>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2494095830"/>
                    </a:ext>
                  </a:extLst>
                </a:gridCol>
                <a:gridCol w="5430027">
                  <a:extLst>
                    <a:ext uri="{9D8B030D-6E8A-4147-A177-3AD203B41FA5}">
                      <a16:colId xmlns:a16="http://schemas.microsoft.com/office/drawing/2014/main" val="3984010206"/>
                    </a:ext>
                  </a:extLst>
                </a:gridCol>
              </a:tblGrid>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298395320"/>
                  </a:ext>
                </a:extLst>
              </a:tr>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866913255"/>
                  </a:ext>
                </a:extLst>
              </a:tr>
            </a:tbl>
          </a:graphicData>
        </a:graphic>
      </p:graphicFrame>
      <p:pic>
        <p:nvPicPr>
          <p:cNvPr id="48" name="Logo">
            <a:extLst>
              <a:ext uri="{FF2B5EF4-FFF2-40B4-BE49-F238E27FC236}">
                <a16:creationId xmlns:a16="http://schemas.microsoft.com/office/drawing/2014/main" id="{53AC1C18-CE28-42C6-BDC0-426D417EFC9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grpSp>
        <p:nvGrpSpPr>
          <p:cNvPr id="86" name="rg_group_1">
            <a:extLst>
              <a:ext uri="{FF2B5EF4-FFF2-40B4-BE49-F238E27FC236}">
                <a16:creationId xmlns:a16="http://schemas.microsoft.com/office/drawing/2014/main" id="{8FEC3CB4-B422-4961-834D-5F51BD91D87E}"/>
              </a:ext>
            </a:extLst>
          </p:cNvPr>
          <p:cNvGrpSpPr/>
          <p:nvPr/>
        </p:nvGrpSpPr>
        <p:grpSpPr>
          <a:xfrm>
            <a:off x="419100" y="1689100"/>
            <a:ext cx="8255000" cy="3886200"/>
            <a:chOff x="419100" y="1689100"/>
            <a:chExt cx="8255000" cy="3886200"/>
          </a:xfrm>
        </p:grpSpPr>
        <p:sp>
          <p:nvSpPr>
            <p:cNvPr id="71" name="rg_background_0">
              <a:extLst>
                <a:ext uri="{FF2B5EF4-FFF2-40B4-BE49-F238E27FC236}">
                  <a16:creationId xmlns:a16="http://schemas.microsoft.com/office/drawing/2014/main" id="{8E0B583E-A2CF-4216-988C-D3425206CCF0}"/>
                </a:ext>
              </a:extLst>
            </p:cNvPr>
            <p:cNvSpPr txBox="1"/>
            <p:nvPr/>
          </p:nvSpPr>
          <p:spPr>
            <a:xfrm>
              <a:off x="419100" y="1689100"/>
              <a:ext cx="8255000" cy="3886200"/>
            </a:xfrm>
            <a:prstGeom prst="rect">
              <a:avLst/>
            </a:prstGeom>
            <a:noFill/>
          </p:spPr>
          <p:txBody>
            <a:bodyPr vert="horz" rtlCol="0">
              <a:spAutoFit/>
            </a:bodyPr>
            <a:lstStyle/>
            <a:p>
              <a:endParaRPr lang="nl-NL"/>
            </a:p>
          </p:txBody>
        </p:sp>
        <p:sp>
          <p:nvSpPr>
            <p:cNvPr id="72" name="rg_axis_0" hidden="1">
              <a:extLst>
                <a:ext uri="{FF2B5EF4-FFF2-40B4-BE49-F238E27FC236}">
                  <a16:creationId xmlns:a16="http://schemas.microsoft.com/office/drawing/2014/main" id="{D8CA6102-6465-4236-8FBA-A11EC9E80218}"/>
                </a:ext>
              </a:extLst>
            </p:cNvPr>
            <p:cNvSpPr txBox="1"/>
            <p:nvPr/>
          </p:nvSpPr>
          <p:spPr>
            <a:xfrm>
              <a:off x="4991100" y="1727200"/>
              <a:ext cx="12700" cy="3810000"/>
            </a:xfrm>
            <a:prstGeom prst="rect">
              <a:avLst/>
            </a:prstGeom>
            <a:solidFill>
              <a:srgbClr val="000000">
                <a:alpha val="0"/>
              </a:srgbClr>
            </a:solidFill>
          </p:spPr>
          <p:txBody>
            <a:bodyPr vert="horz" rtlCol="0" anchor="t" anchorCtr="0">
              <a:noAutofit/>
            </a:bodyPr>
            <a:lstStyle/>
            <a:p>
              <a:endParaRPr lang="nl-NL"/>
            </a:p>
          </p:txBody>
        </p:sp>
        <p:sp>
          <p:nvSpPr>
            <p:cNvPr id="73" name="rg_axisBullet_0_0">
              <a:extLst>
                <a:ext uri="{FF2B5EF4-FFF2-40B4-BE49-F238E27FC236}">
                  <a16:creationId xmlns:a16="http://schemas.microsoft.com/office/drawing/2014/main" id="{F375CBE1-0415-4EC5-8E81-5E6523BEACC2}"/>
                </a:ext>
              </a:extLst>
            </p:cNvPr>
            <p:cNvSpPr txBox="1"/>
            <p:nvPr/>
          </p:nvSpPr>
          <p:spPr>
            <a:xfrm>
              <a:off x="495300" y="1765300"/>
              <a:ext cx="5080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A.</a:t>
              </a:r>
            </a:p>
          </p:txBody>
        </p:sp>
        <p:sp>
          <p:nvSpPr>
            <p:cNvPr id="74" name="rg_axisBullet_1_0">
              <a:extLst>
                <a:ext uri="{FF2B5EF4-FFF2-40B4-BE49-F238E27FC236}">
                  <a16:creationId xmlns:a16="http://schemas.microsoft.com/office/drawing/2014/main" id="{0393F36D-124D-4BAF-83D2-7670398AEA11}"/>
                </a:ext>
              </a:extLst>
            </p:cNvPr>
            <p:cNvSpPr txBox="1"/>
            <p:nvPr/>
          </p:nvSpPr>
          <p:spPr>
            <a:xfrm>
              <a:off x="495300" y="3035300"/>
              <a:ext cx="5080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B.</a:t>
              </a:r>
            </a:p>
          </p:txBody>
        </p:sp>
        <p:sp>
          <p:nvSpPr>
            <p:cNvPr id="75" name="rg_axisBullet_2_0">
              <a:extLst>
                <a:ext uri="{FF2B5EF4-FFF2-40B4-BE49-F238E27FC236}">
                  <a16:creationId xmlns:a16="http://schemas.microsoft.com/office/drawing/2014/main" id="{CBA6B3D7-5F78-440F-8873-A1AB470B09A6}"/>
                </a:ext>
              </a:extLst>
            </p:cNvPr>
            <p:cNvSpPr txBox="1"/>
            <p:nvPr/>
          </p:nvSpPr>
          <p:spPr>
            <a:xfrm>
              <a:off x="495300" y="4305300"/>
              <a:ext cx="5080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C.</a:t>
              </a:r>
            </a:p>
          </p:txBody>
        </p:sp>
        <p:sp>
          <p:nvSpPr>
            <p:cNvPr id="76" name="rg_axisLabel_0_0">
              <a:extLst>
                <a:ext uri="{FF2B5EF4-FFF2-40B4-BE49-F238E27FC236}">
                  <a16:creationId xmlns:a16="http://schemas.microsoft.com/office/drawing/2014/main" id="{7A3CCCFE-8F03-444D-857B-1F2CB122108E}"/>
                </a:ext>
              </a:extLst>
            </p:cNvPr>
            <p:cNvSpPr txBox="1"/>
            <p:nvPr/>
          </p:nvSpPr>
          <p:spPr>
            <a:xfrm>
              <a:off x="1079500" y="1765300"/>
              <a:ext cx="38354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Ja!</a:t>
              </a:r>
            </a:p>
          </p:txBody>
        </p:sp>
        <p:sp>
          <p:nvSpPr>
            <p:cNvPr id="77" name="rg_axisLabel_1_0">
              <a:extLst>
                <a:ext uri="{FF2B5EF4-FFF2-40B4-BE49-F238E27FC236}">
                  <a16:creationId xmlns:a16="http://schemas.microsoft.com/office/drawing/2014/main" id="{7800926A-F30D-4265-B47E-B11C90FB249C}"/>
                </a:ext>
              </a:extLst>
            </p:cNvPr>
            <p:cNvSpPr txBox="1"/>
            <p:nvPr/>
          </p:nvSpPr>
          <p:spPr>
            <a:xfrm>
              <a:off x="1079500" y="3035300"/>
              <a:ext cx="38354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Nee, ik ben uitgeloot voor een andere studie</a:t>
              </a:r>
            </a:p>
          </p:txBody>
        </p:sp>
        <p:sp>
          <p:nvSpPr>
            <p:cNvPr id="78" name="rg_axisLabel_2_0">
              <a:extLst>
                <a:ext uri="{FF2B5EF4-FFF2-40B4-BE49-F238E27FC236}">
                  <a16:creationId xmlns:a16="http://schemas.microsoft.com/office/drawing/2014/main" id="{93CB39C0-F896-4290-8CFA-A784B6AA32A2}"/>
                </a:ext>
              </a:extLst>
            </p:cNvPr>
            <p:cNvSpPr txBox="1"/>
            <p:nvPr/>
          </p:nvSpPr>
          <p:spPr>
            <a:xfrm>
              <a:off x="1079500" y="4305300"/>
              <a:ext cx="3835400" cy="1193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Nee, anders</a:t>
              </a:r>
            </a:p>
          </p:txBody>
        </p:sp>
        <p:sp>
          <p:nvSpPr>
            <p:cNvPr id="80" name="rg_bar_0_0">
              <a:extLst>
                <a:ext uri="{FF2B5EF4-FFF2-40B4-BE49-F238E27FC236}">
                  <a16:creationId xmlns:a16="http://schemas.microsoft.com/office/drawing/2014/main" id="{D425B44B-5CE9-48E3-A5F6-F1466EF334F9}"/>
                </a:ext>
              </a:extLst>
            </p:cNvPr>
            <p:cNvSpPr txBox="1"/>
            <p:nvPr/>
          </p:nvSpPr>
          <p:spPr>
            <a:xfrm>
              <a:off x="5003800" y="2146300"/>
              <a:ext cx="8382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81" name="rg_bar_1_0">
              <a:extLst>
                <a:ext uri="{FF2B5EF4-FFF2-40B4-BE49-F238E27FC236}">
                  <a16:creationId xmlns:a16="http://schemas.microsoft.com/office/drawing/2014/main" id="{35A78898-E669-4E05-8AB4-3D4B92AF32CB}"/>
                </a:ext>
              </a:extLst>
            </p:cNvPr>
            <p:cNvSpPr txBox="1"/>
            <p:nvPr/>
          </p:nvSpPr>
          <p:spPr>
            <a:xfrm>
              <a:off x="5003800" y="3416300"/>
              <a:ext cx="16764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82" name="rg_bar_2_0">
              <a:extLst>
                <a:ext uri="{FF2B5EF4-FFF2-40B4-BE49-F238E27FC236}">
                  <a16:creationId xmlns:a16="http://schemas.microsoft.com/office/drawing/2014/main" id="{85B4F1A0-FB37-4678-8D58-1C28563F7BB6}"/>
                </a:ext>
              </a:extLst>
            </p:cNvPr>
            <p:cNvSpPr txBox="1"/>
            <p:nvPr/>
          </p:nvSpPr>
          <p:spPr>
            <a:xfrm>
              <a:off x="5003800" y="4686300"/>
              <a:ext cx="25146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83" name="rg_barLabel_0_0">
              <a:extLst>
                <a:ext uri="{FF2B5EF4-FFF2-40B4-BE49-F238E27FC236}">
                  <a16:creationId xmlns:a16="http://schemas.microsoft.com/office/drawing/2014/main" id="{2DDF4787-CD36-4B25-BE6E-2B6B02F058C6}"/>
                </a:ext>
              </a:extLst>
            </p:cNvPr>
            <p:cNvSpPr txBox="1"/>
            <p:nvPr/>
          </p:nvSpPr>
          <p:spPr>
            <a:xfrm>
              <a:off x="5918200" y="21336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1</a:t>
              </a:r>
            </a:p>
          </p:txBody>
        </p:sp>
        <p:sp>
          <p:nvSpPr>
            <p:cNvPr id="84" name="rg_barLabel_1_0">
              <a:extLst>
                <a:ext uri="{FF2B5EF4-FFF2-40B4-BE49-F238E27FC236}">
                  <a16:creationId xmlns:a16="http://schemas.microsoft.com/office/drawing/2014/main" id="{38C50948-F328-40EB-803A-AA9DAAA873B7}"/>
                </a:ext>
              </a:extLst>
            </p:cNvPr>
            <p:cNvSpPr txBox="1"/>
            <p:nvPr/>
          </p:nvSpPr>
          <p:spPr>
            <a:xfrm>
              <a:off x="6756400" y="34036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2</a:t>
              </a:r>
            </a:p>
          </p:txBody>
        </p:sp>
        <p:sp>
          <p:nvSpPr>
            <p:cNvPr id="85" name="rg_barLabel_2_0">
              <a:extLst>
                <a:ext uri="{FF2B5EF4-FFF2-40B4-BE49-F238E27FC236}">
                  <a16:creationId xmlns:a16="http://schemas.microsoft.com/office/drawing/2014/main" id="{C46F2DED-19C5-4459-AFFD-017BDEDC74C5}"/>
                </a:ext>
              </a:extLst>
            </p:cNvPr>
            <p:cNvSpPr txBox="1"/>
            <p:nvPr/>
          </p:nvSpPr>
          <p:spPr>
            <a:xfrm>
              <a:off x="7594600" y="46736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3</a:t>
              </a:r>
            </a:p>
          </p:txBody>
        </p:sp>
      </p:grpSp>
      <p:sp>
        <p:nvSpPr>
          <p:cNvPr id="4" name="VoteExplanationOverlay" hidden="1">
            <a:extLst>
              <a:ext uri="{FF2B5EF4-FFF2-40B4-BE49-F238E27FC236}">
                <a16:creationId xmlns:a16="http://schemas.microsoft.com/office/drawing/2014/main" id="{D916FCD1-35E8-4C44-987B-04EA24D68232}"/>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
        <p:nvSpPr>
          <p:cNvPr id="22" name="ResultsGraphExplanation0">
            <a:extLst>
              <a:ext uri="{FF2B5EF4-FFF2-40B4-BE49-F238E27FC236}">
                <a16:creationId xmlns:a16="http://schemas.microsoft.com/office/drawing/2014/main" id="{85AA1CD5-25C3-4516-AD82-A65AD4DB1D67}"/>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62500" lnSpcReduction="20000"/>
          </a:bodyPr>
          <a:lstStyle/>
          <a:p>
            <a:pPr algn="ctr">
              <a:lnSpc>
                <a:spcPct val="150000"/>
              </a:lnSpc>
              <a:spcBef>
                <a:spcPts val="0"/>
              </a:spcBef>
              <a:spcAft>
                <a:spcPts val="0"/>
              </a:spcAft>
            </a:pPr>
            <a:r>
              <a:rPr lang="nl-NL" sz="2000">
                <a:solidFill>
                  <a:srgbClr val="000000"/>
                </a:solidFill>
              </a:rPr>
              <a:t>Deze voorbeeld resultaten zullen op 0 gezet worden zodra een sessie en diavoorstelling gestart zijn.</a:t>
            </a:r>
          </a:p>
          <a:p>
            <a:pPr algn="ctr">
              <a:lnSpc>
                <a:spcPct val="150000"/>
              </a:lnSpc>
              <a:spcBef>
                <a:spcPts val="0"/>
              </a:spcBef>
              <a:spcAft>
                <a:spcPts val="0"/>
              </a:spcAft>
            </a:pPr>
            <a:endParaRPr lang="nl-NL" sz="2000">
              <a:solidFill>
                <a:srgbClr val="000000"/>
              </a:solidFill>
            </a:endParaRPr>
          </a:p>
          <a:p>
            <a:pPr algn="ctr">
              <a:lnSpc>
                <a:spcPct val="150000"/>
              </a:lnSpc>
              <a:spcBef>
                <a:spcPts val="0"/>
              </a:spcBef>
              <a:spcAft>
                <a:spcPts val="0"/>
              </a:spcAft>
            </a:pPr>
            <a:r>
              <a:rPr lang="nl-NL" sz="2000">
                <a:solidFill>
                  <a:srgbClr val="000000"/>
                </a:solidFill>
              </a:rPr>
              <a:t>Voel u vrij om ondertussen de layout van de resultaten te veranderen (bv. de kleur)</a:t>
            </a:r>
          </a:p>
        </p:txBody>
      </p:sp>
    </p:spTree>
    <p:extLst>
      <p:ext uri="{BB962C8B-B14F-4D97-AF65-F5344CB8AC3E}">
        <p14:creationId xmlns:p14="http://schemas.microsoft.com/office/powerpoint/2010/main" val="1832501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k_v_VS_0_5_0_1_-1_0_2_0_[3]">
    <p:spTree>
      <p:nvGrpSpPr>
        <p:cNvPr id="1" name=""/>
        <p:cNvGrpSpPr/>
        <p:nvPr/>
      </p:nvGrpSpPr>
      <p:grpSpPr>
        <a:xfrm>
          <a:off x="0" y="0"/>
          <a:ext cx="0" cy="0"/>
          <a:chOff x="0" y="0"/>
          <a:chExt cx="0" cy="0"/>
        </a:xfrm>
      </p:grpSpPr>
      <p:pic>
        <p:nvPicPr>
          <p:cNvPr id="27" name="LAYOUT_BG_IMAGE_2">
            <a:extLst>
              <a:ext uri="{FF2B5EF4-FFF2-40B4-BE49-F238E27FC236}">
                <a16:creationId xmlns:a16="http://schemas.microsoft.com/office/drawing/2014/main" id="{1746C3A8-481E-4B3C-828A-DA4BF7009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VoteExplanationBg_1">
            <a:extLst>
              <a:ext uri="{FF2B5EF4-FFF2-40B4-BE49-F238E27FC236}">
                <a16:creationId xmlns:a16="http://schemas.microsoft.com/office/drawing/2014/main" id="{71C99F4A-E922-46FD-BB3B-A1965502AC58}"/>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VT_0_5_0_1_-1_0_2_0_[3]">
            <a:extLst>
              <a:ext uri="{FF2B5EF4-FFF2-40B4-BE49-F238E27FC236}">
                <a16:creationId xmlns:a16="http://schemas.microsoft.com/office/drawing/2014/main" id="{C164890A-507B-48F9-A77C-7033C3944F6F}"/>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Ik wilde eigenlijk graag een tussenjaar....</a:t>
            </a:r>
          </a:p>
        </p:txBody>
      </p:sp>
      <p:sp>
        <p:nvSpPr>
          <p:cNvPr id="3" name="VoteChoices">
            <a:extLst>
              <a:ext uri="{FF2B5EF4-FFF2-40B4-BE49-F238E27FC236}">
                <a16:creationId xmlns:a16="http://schemas.microsoft.com/office/drawing/2014/main" id="{EC2A0427-A83C-4CD4-B0A5-CB99F66CFFAE}"/>
              </a:ext>
            </a:extLst>
          </p:cNvPr>
          <p:cNvSpPr>
            <a:spLocks noGrp="1"/>
          </p:cNvSpPr>
          <p:nvPr>
            <p:ph type="body" idx="12"/>
          </p:nvPr>
        </p:nvSpPr>
        <p:spPr>
          <a:xfrm>
            <a:off x="548640" y="1783079"/>
            <a:ext cx="8110728" cy="3977640"/>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08000" indent="-508000">
              <a:lnSpc>
                <a:spcPct val="150000"/>
              </a:lnSpc>
              <a:spcBef>
                <a:spcPct val="0"/>
              </a:spcBef>
              <a:buClr>
                <a:srgbClr val="FCB731"/>
              </a:buClr>
              <a:buSzPct val="100000"/>
              <a:buAutoNum type="alphaUcPeriod"/>
            </a:pPr>
            <a:endParaRPr lang="nl-NL" sz="2400">
              <a:solidFill>
                <a:srgbClr val="FFFFFF"/>
              </a:solidFill>
              <a:latin typeface="Roboto Light"/>
            </a:endParaRPr>
          </a:p>
          <a:p>
            <a:pPr marL="508000" indent="-508000">
              <a:lnSpc>
                <a:spcPct val="150000"/>
              </a:lnSpc>
              <a:spcBef>
                <a:spcPct val="0"/>
              </a:spcBef>
              <a:buClr>
                <a:srgbClr val="FCB731"/>
              </a:buClr>
              <a:buSzPct val="100000"/>
              <a:buAutoNum type="alphaUcPeriod"/>
            </a:pPr>
            <a:r>
              <a:rPr lang="nl-NL" sz="2400">
                <a:solidFill>
                  <a:srgbClr val="FFFFFF"/>
                </a:solidFill>
                <a:latin typeface="Roboto Light"/>
              </a:rPr>
              <a:t>...maar dat was geen goed idee vanwege </a:t>
            </a:r>
            <a:r>
              <a:rPr lang="nl-NL" sz="2400" err="1">
                <a:solidFill>
                  <a:srgbClr val="FFFFFF"/>
                </a:solidFill>
                <a:latin typeface="Roboto Light"/>
              </a:rPr>
              <a:t>Covid</a:t>
            </a:r>
            <a:r>
              <a:rPr lang="nl-NL" sz="2400">
                <a:solidFill>
                  <a:srgbClr val="FFFFFF"/>
                </a:solidFill>
                <a:latin typeface="Roboto Light"/>
              </a:rPr>
              <a:t> '19</a:t>
            </a:r>
          </a:p>
          <a:p>
            <a:pPr marL="508000" indent="-508000">
              <a:lnSpc>
                <a:spcPct val="150000"/>
              </a:lnSpc>
              <a:spcBef>
                <a:spcPct val="0"/>
              </a:spcBef>
              <a:buClr>
                <a:srgbClr val="FCB731"/>
              </a:buClr>
              <a:buSzPct val="100000"/>
              <a:buAutoNum type="alphaUcPeriod"/>
            </a:pPr>
            <a:r>
              <a:rPr lang="nl-NL" sz="2400">
                <a:solidFill>
                  <a:srgbClr val="FFFFFF"/>
                </a:solidFill>
                <a:latin typeface="Roboto Light"/>
              </a:rPr>
              <a:t>Nee hoor, helemaal niet</a:t>
            </a:r>
          </a:p>
          <a:p>
            <a:pPr marL="514350" indent="-514350">
              <a:lnSpc>
                <a:spcPct val="150000"/>
              </a:lnSpc>
              <a:spcBef>
                <a:spcPct val="0"/>
              </a:spcBef>
              <a:buClr>
                <a:srgbClr val="FCB731"/>
              </a:buClr>
              <a:buSzPct val="100000"/>
              <a:buAutoNum type="alphaUcPeriod"/>
            </a:pPr>
            <a:endParaRPr lang="nl-NL" sz="2400">
              <a:solidFill>
                <a:srgbClr val="FFFFFF"/>
              </a:solidFill>
              <a:latin typeface="Roboto Light"/>
            </a:endParaRPr>
          </a:p>
        </p:txBody>
      </p:sp>
      <p:grpSp>
        <p:nvGrpSpPr>
          <p:cNvPr id="7" name="VotesCounterGroup">
            <a:extLst>
              <a:ext uri="{FF2B5EF4-FFF2-40B4-BE49-F238E27FC236}">
                <a16:creationId xmlns:a16="http://schemas.microsoft.com/office/drawing/2014/main" id="{BB574FDA-5641-43B2-95E0-F7C50674BF94}"/>
              </a:ext>
            </a:extLst>
          </p:cNvPr>
          <p:cNvGrpSpPr/>
          <p:nvPr/>
        </p:nvGrpSpPr>
        <p:grpSpPr>
          <a:xfrm>
            <a:off x="7417613" y="6021324"/>
            <a:ext cx="630936" cy="291465"/>
            <a:chOff x="7050024" y="6137910"/>
            <a:chExt cx="630936" cy="283857"/>
          </a:xfrm>
        </p:grpSpPr>
        <p:pic>
          <p:nvPicPr>
            <p:cNvPr id="5" name="counter_icon">
              <a:extLst>
                <a:ext uri="{FF2B5EF4-FFF2-40B4-BE49-F238E27FC236}">
                  <a16:creationId xmlns:a16="http://schemas.microsoft.com/office/drawing/2014/main" id="{329D5E44-B9EC-4433-AE07-B9099701D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368" y="6137910"/>
              <a:ext cx="164592" cy="219456"/>
            </a:xfrm>
            <a:prstGeom prst="rect">
              <a:avLst/>
            </a:prstGeom>
          </p:spPr>
        </p:pic>
        <p:sp>
          <p:nvSpPr>
            <p:cNvPr id="6" name="counter_text">
              <a:extLst>
                <a:ext uri="{FF2B5EF4-FFF2-40B4-BE49-F238E27FC236}">
                  <a16:creationId xmlns:a16="http://schemas.microsoft.com/office/drawing/2014/main" id="{F28006FC-7AE3-4D32-A80B-E8EE4F647ABE}"/>
                </a:ext>
              </a:extLst>
            </p:cNvPr>
            <p:cNvSpPr txBox="1"/>
            <p:nvPr/>
          </p:nvSpPr>
          <p:spPr>
            <a:xfrm>
              <a:off x="7050024" y="614476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1" name="ParticipantsCounterGroup">
            <a:extLst>
              <a:ext uri="{FF2B5EF4-FFF2-40B4-BE49-F238E27FC236}">
                <a16:creationId xmlns:a16="http://schemas.microsoft.com/office/drawing/2014/main" id="{A849AAC3-A13D-4398-99E8-36A5FE9F13CD}"/>
              </a:ext>
            </a:extLst>
          </p:cNvPr>
          <p:cNvGrpSpPr/>
          <p:nvPr/>
        </p:nvGrpSpPr>
        <p:grpSpPr>
          <a:xfrm>
            <a:off x="8083296" y="6035040"/>
            <a:ext cx="630936" cy="276999"/>
            <a:chOff x="8083296" y="6035040"/>
            <a:chExt cx="630936" cy="276999"/>
          </a:xfrm>
        </p:grpSpPr>
        <p:pic>
          <p:nvPicPr>
            <p:cNvPr id="9" name="counter_icon">
              <a:extLst>
                <a:ext uri="{FF2B5EF4-FFF2-40B4-BE49-F238E27FC236}">
                  <a16:creationId xmlns:a16="http://schemas.microsoft.com/office/drawing/2014/main" id="{44A43EF6-8D10-4BCE-848A-8F9F35F549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0" name="counter_text">
              <a:extLst>
                <a:ext uri="{FF2B5EF4-FFF2-40B4-BE49-F238E27FC236}">
                  <a16:creationId xmlns:a16="http://schemas.microsoft.com/office/drawing/2014/main" id="{060BB13F-4954-4E34-9B22-20BCCE75FADB}"/>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4" name="vss_group_1">
            <a:extLst>
              <a:ext uri="{FF2B5EF4-FFF2-40B4-BE49-F238E27FC236}">
                <a16:creationId xmlns:a16="http://schemas.microsoft.com/office/drawing/2014/main" id="{1CECBF4E-5EEA-44D4-A9BE-5A0C00E9E9A9}"/>
              </a:ext>
            </a:extLst>
          </p:cNvPr>
          <p:cNvGrpSpPr/>
          <p:nvPr/>
        </p:nvGrpSpPr>
        <p:grpSpPr>
          <a:xfrm>
            <a:off x="8001000" y="6357366"/>
            <a:ext cx="1051560" cy="332613"/>
            <a:chOff x="7645400" y="5384800"/>
            <a:chExt cx="1397000" cy="355600"/>
          </a:xfrm>
        </p:grpSpPr>
        <p:sp>
          <p:nvSpPr>
            <p:cNvPr id="12" name="vss_text_0">
              <a:extLst>
                <a:ext uri="{FF2B5EF4-FFF2-40B4-BE49-F238E27FC236}">
                  <a16:creationId xmlns:a16="http://schemas.microsoft.com/office/drawing/2014/main" id="{72A6EC9E-D2F9-4281-BBA7-7ECE2CA05B8A}"/>
                </a:ext>
              </a:extLst>
            </p:cNvPr>
            <p:cNvSpPr/>
            <p:nvPr/>
          </p:nvSpPr>
          <p:spPr>
            <a:xfrm>
              <a:off x="7645400" y="5384800"/>
              <a:ext cx="1397000" cy="3556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13" name="vss_light">
              <a:extLst>
                <a:ext uri="{FF2B5EF4-FFF2-40B4-BE49-F238E27FC236}">
                  <a16:creationId xmlns:a16="http://schemas.microsoft.com/office/drawing/2014/main" id="{36057A20-8933-4841-A726-1334A28E26AC}"/>
                </a:ext>
              </a:extLst>
            </p:cNvPr>
            <p:cNvSpPr/>
            <p:nvPr/>
          </p:nvSpPr>
          <p:spPr>
            <a:xfrm>
              <a:off x="7721600" y="5461000"/>
              <a:ext cx="203200" cy="2032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sp>
        <p:nvSpPr>
          <p:cNvPr id="15" name="VotesStatusExplanation0">
            <a:extLst>
              <a:ext uri="{FF2B5EF4-FFF2-40B4-BE49-F238E27FC236}">
                <a16:creationId xmlns:a16="http://schemas.microsoft.com/office/drawing/2014/main" id="{250FB908-EF95-4754-898E-2E1D30144FA9}"/>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92500"/>
          </a:bodyPr>
          <a:lstStyle/>
          <a:p>
            <a:pPr algn="ctr">
              <a:lnSpc>
                <a:spcPct val="150000"/>
              </a:lnSpc>
              <a:spcBef>
                <a:spcPts val="0"/>
              </a:spcBef>
              <a:spcAft>
                <a:spcPts val="0"/>
              </a:spcAft>
            </a:pPr>
            <a:r>
              <a:rPr lang="nl-NL" sz="2400" i="1">
                <a:solidFill>
                  <a:srgbClr val="3F4D65"/>
                </a:solidFill>
                <a:latin typeface="Roboto Light"/>
              </a:rPr>
              <a:t>De vraag gaat open zodra u een sessie en diavoorstelling start.</a:t>
            </a:r>
          </a:p>
        </p:txBody>
      </p:sp>
      <p:graphicFrame>
        <p:nvGraphicFramePr>
          <p:cNvPr id="21" name="ExplanationsTable_0_0_1">
            <a:extLst>
              <a:ext uri="{FF2B5EF4-FFF2-40B4-BE49-F238E27FC236}">
                <a16:creationId xmlns:a16="http://schemas.microsoft.com/office/drawing/2014/main" id="{03E94191-6B93-42CE-BA54-82E16A9E9CA9}"/>
              </a:ext>
            </a:extLst>
          </p:cNvPr>
          <p:cNvGraphicFramePr>
            <a:graphicFrameLocks noGrp="1"/>
          </p:cNvGraphicFramePr>
          <p:nvPr>
            <p:extLst>
              <p:ext uri="{D42A27DB-BD31-4B8C-83A1-F6EECF244321}">
                <p14:modId xmlns:p14="http://schemas.microsoft.com/office/powerpoint/2010/main" val="2955467238"/>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2943331543"/>
                    </a:ext>
                  </a:extLst>
                </a:gridCol>
                <a:gridCol w="5430027">
                  <a:extLst>
                    <a:ext uri="{9D8B030D-6E8A-4147-A177-3AD203B41FA5}">
                      <a16:colId xmlns:a16="http://schemas.microsoft.com/office/drawing/2014/main" val="4156652905"/>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4125931699"/>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2220729174"/>
                  </a:ext>
                </a:extLst>
              </a:tr>
            </a:tbl>
          </a:graphicData>
        </a:graphic>
      </p:graphicFrame>
      <p:pic>
        <p:nvPicPr>
          <p:cNvPr id="25" name="Logo">
            <a:extLst>
              <a:ext uri="{FF2B5EF4-FFF2-40B4-BE49-F238E27FC236}">
                <a16:creationId xmlns:a16="http://schemas.microsoft.com/office/drawing/2014/main" id="{7AD41CCA-659C-494B-8764-0B002AE99914}"/>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4" name="VoteExplanationOverlay" hidden="1">
            <a:extLst>
              <a:ext uri="{FF2B5EF4-FFF2-40B4-BE49-F238E27FC236}">
                <a16:creationId xmlns:a16="http://schemas.microsoft.com/office/drawing/2014/main" id="{A81739FE-9AB5-4844-88E9-110337E64DA0}"/>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Tree>
    <p:extLst>
      <p:ext uri="{BB962C8B-B14F-4D97-AF65-F5344CB8AC3E}">
        <p14:creationId xmlns:p14="http://schemas.microsoft.com/office/powerpoint/2010/main" val="4075231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k_v_RS_0_5_0_1_0_1_-1_0_[1]">
    <p:spTree>
      <p:nvGrpSpPr>
        <p:cNvPr id="1" name=""/>
        <p:cNvGrpSpPr/>
        <p:nvPr/>
      </p:nvGrpSpPr>
      <p:grpSpPr>
        <a:xfrm>
          <a:off x="0" y="0"/>
          <a:ext cx="0" cy="0"/>
          <a:chOff x="0" y="0"/>
          <a:chExt cx="0" cy="0"/>
        </a:xfrm>
      </p:grpSpPr>
      <p:pic>
        <p:nvPicPr>
          <p:cNvPr id="30" name="LAYOUT_BG_IMAGE_2">
            <a:extLst>
              <a:ext uri="{FF2B5EF4-FFF2-40B4-BE49-F238E27FC236}">
                <a16:creationId xmlns:a16="http://schemas.microsoft.com/office/drawing/2014/main" id="{F9F96CBA-BDFB-4BBE-AD49-64B3C509D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VoteExplanationBg_1">
            <a:extLst>
              <a:ext uri="{FF2B5EF4-FFF2-40B4-BE49-F238E27FC236}">
                <a16:creationId xmlns:a16="http://schemas.microsoft.com/office/drawing/2014/main" id="{230ADE35-7DD2-4A14-8329-7C8B84828566}"/>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RT_0_5_0_1_0_1_-1_0_[1]">
            <a:extLst>
              <a:ext uri="{FF2B5EF4-FFF2-40B4-BE49-F238E27FC236}">
                <a16:creationId xmlns:a16="http://schemas.microsoft.com/office/drawing/2014/main" id="{32EE021F-8843-4988-A24F-2006373A6689}"/>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Ik wilde eigenlijk graag een tussenjaar....</a:t>
            </a:r>
          </a:p>
        </p:txBody>
      </p:sp>
      <p:grpSp>
        <p:nvGrpSpPr>
          <p:cNvPr id="22" name="vss_group_1">
            <a:extLst>
              <a:ext uri="{FF2B5EF4-FFF2-40B4-BE49-F238E27FC236}">
                <a16:creationId xmlns:a16="http://schemas.microsoft.com/office/drawing/2014/main" id="{0DEE40A7-9EFE-47E0-96DB-3C9E36ADEDBD}"/>
              </a:ext>
            </a:extLst>
          </p:cNvPr>
          <p:cNvGrpSpPr/>
          <p:nvPr/>
        </p:nvGrpSpPr>
        <p:grpSpPr>
          <a:xfrm>
            <a:off x="8001000" y="6357366"/>
            <a:ext cx="1051560" cy="332613"/>
            <a:chOff x="7645400" y="5384800"/>
            <a:chExt cx="1397000" cy="355600"/>
          </a:xfrm>
        </p:grpSpPr>
        <p:sp>
          <p:nvSpPr>
            <p:cNvPr id="20" name="vss_text_0">
              <a:extLst>
                <a:ext uri="{FF2B5EF4-FFF2-40B4-BE49-F238E27FC236}">
                  <a16:creationId xmlns:a16="http://schemas.microsoft.com/office/drawing/2014/main" id="{422ECFD6-292A-40E6-96DA-4405C7346AAB}"/>
                </a:ext>
              </a:extLst>
            </p:cNvPr>
            <p:cNvSpPr/>
            <p:nvPr/>
          </p:nvSpPr>
          <p:spPr>
            <a:xfrm>
              <a:off x="7645400" y="5384800"/>
              <a:ext cx="1397000" cy="3556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21" name="vss_light">
              <a:extLst>
                <a:ext uri="{FF2B5EF4-FFF2-40B4-BE49-F238E27FC236}">
                  <a16:creationId xmlns:a16="http://schemas.microsoft.com/office/drawing/2014/main" id="{5018219C-BECB-49C7-844E-94127BFAC9A0}"/>
                </a:ext>
              </a:extLst>
            </p:cNvPr>
            <p:cNvSpPr/>
            <p:nvPr/>
          </p:nvSpPr>
          <p:spPr>
            <a:xfrm>
              <a:off x="7721600" y="5461000"/>
              <a:ext cx="203200" cy="203200"/>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graphicFrame>
        <p:nvGraphicFramePr>
          <p:cNvPr id="25" name="ExplanationsTable_0_0_1">
            <a:extLst>
              <a:ext uri="{FF2B5EF4-FFF2-40B4-BE49-F238E27FC236}">
                <a16:creationId xmlns:a16="http://schemas.microsoft.com/office/drawing/2014/main" id="{5355523A-9112-4E6F-98F8-B99E7C764A3B}"/>
              </a:ext>
            </a:extLst>
          </p:cNvPr>
          <p:cNvGraphicFramePr>
            <a:graphicFrameLocks noGrp="1"/>
          </p:cNvGraphicFramePr>
          <p:nvPr>
            <p:extLst>
              <p:ext uri="{D42A27DB-BD31-4B8C-83A1-F6EECF244321}">
                <p14:modId xmlns:p14="http://schemas.microsoft.com/office/powerpoint/2010/main" val="3549613348"/>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3635126572"/>
                    </a:ext>
                  </a:extLst>
                </a:gridCol>
                <a:gridCol w="5430027">
                  <a:extLst>
                    <a:ext uri="{9D8B030D-6E8A-4147-A177-3AD203B41FA5}">
                      <a16:colId xmlns:a16="http://schemas.microsoft.com/office/drawing/2014/main" val="2317980903"/>
                    </a:ext>
                  </a:extLst>
                </a:gridCol>
              </a:tblGrid>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685183068"/>
                  </a:ext>
                </a:extLst>
              </a:tr>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2829179400"/>
                  </a:ext>
                </a:extLst>
              </a:tr>
            </a:tbl>
          </a:graphicData>
        </a:graphic>
      </p:graphicFrame>
      <p:pic>
        <p:nvPicPr>
          <p:cNvPr id="28" name="Logo">
            <a:extLst>
              <a:ext uri="{FF2B5EF4-FFF2-40B4-BE49-F238E27FC236}">
                <a16:creationId xmlns:a16="http://schemas.microsoft.com/office/drawing/2014/main" id="{0F0F1DB2-4C4F-405F-B37D-069E6472C05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grpSp>
        <p:nvGrpSpPr>
          <p:cNvPr id="58" name="rg_group_1">
            <a:extLst>
              <a:ext uri="{FF2B5EF4-FFF2-40B4-BE49-F238E27FC236}">
                <a16:creationId xmlns:a16="http://schemas.microsoft.com/office/drawing/2014/main" id="{ADED6826-CF72-4BF0-BD94-4E234C305F76}"/>
              </a:ext>
            </a:extLst>
          </p:cNvPr>
          <p:cNvGrpSpPr/>
          <p:nvPr/>
        </p:nvGrpSpPr>
        <p:grpSpPr>
          <a:xfrm>
            <a:off x="419100" y="1689100"/>
            <a:ext cx="8255000" cy="3886200"/>
            <a:chOff x="419100" y="1689100"/>
            <a:chExt cx="8255000" cy="3886200"/>
          </a:xfrm>
        </p:grpSpPr>
        <p:sp>
          <p:nvSpPr>
            <p:cNvPr id="48" name="rg_background_0">
              <a:extLst>
                <a:ext uri="{FF2B5EF4-FFF2-40B4-BE49-F238E27FC236}">
                  <a16:creationId xmlns:a16="http://schemas.microsoft.com/office/drawing/2014/main" id="{0B5CA988-1A2D-4839-A61F-ED3A560AE869}"/>
                </a:ext>
              </a:extLst>
            </p:cNvPr>
            <p:cNvSpPr txBox="1"/>
            <p:nvPr/>
          </p:nvSpPr>
          <p:spPr>
            <a:xfrm>
              <a:off x="419100" y="1689100"/>
              <a:ext cx="8255000" cy="3886200"/>
            </a:xfrm>
            <a:prstGeom prst="rect">
              <a:avLst/>
            </a:prstGeom>
            <a:noFill/>
          </p:spPr>
          <p:txBody>
            <a:bodyPr vert="horz" rtlCol="0">
              <a:spAutoFit/>
            </a:bodyPr>
            <a:lstStyle/>
            <a:p>
              <a:endParaRPr lang="nl-NL"/>
            </a:p>
          </p:txBody>
        </p:sp>
        <p:sp>
          <p:nvSpPr>
            <p:cNvPr id="49" name="rg_axis_0" hidden="1">
              <a:extLst>
                <a:ext uri="{FF2B5EF4-FFF2-40B4-BE49-F238E27FC236}">
                  <a16:creationId xmlns:a16="http://schemas.microsoft.com/office/drawing/2014/main" id="{9C5C3E4E-7209-462A-9DB1-8EA6562C5942}"/>
                </a:ext>
              </a:extLst>
            </p:cNvPr>
            <p:cNvSpPr txBox="1"/>
            <p:nvPr/>
          </p:nvSpPr>
          <p:spPr>
            <a:xfrm>
              <a:off x="4991100" y="1727200"/>
              <a:ext cx="12700" cy="3810000"/>
            </a:xfrm>
            <a:prstGeom prst="rect">
              <a:avLst/>
            </a:prstGeom>
            <a:solidFill>
              <a:srgbClr val="000000">
                <a:alpha val="0"/>
              </a:srgbClr>
            </a:solidFill>
          </p:spPr>
          <p:txBody>
            <a:bodyPr vert="horz" rtlCol="0" anchor="t" anchorCtr="0">
              <a:noAutofit/>
            </a:bodyPr>
            <a:lstStyle/>
            <a:p>
              <a:endParaRPr lang="nl-NL"/>
            </a:p>
          </p:txBody>
        </p:sp>
        <p:sp>
          <p:nvSpPr>
            <p:cNvPr id="50" name="rg_axisBullet_0_0">
              <a:extLst>
                <a:ext uri="{FF2B5EF4-FFF2-40B4-BE49-F238E27FC236}">
                  <a16:creationId xmlns:a16="http://schemas.microsoft.com/office/drawing/2014/main" id="{C6A0C9EB-7D36-4468-9540-B7EF90EB9CA1}"/>
                </a:ext>
              </a:extLst>
            </p:cNvPr>
            <p:cNvSpPr txBox="1"/>
            <p:nvPr/>
          </p:nvSpPr>
          <p:spPr>
            <a:xfrm>
              <a:off x="495300" y="1765300"/>
              <a:ext cx="508000" cy="1828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A.</a:t>
              </a:r>
            </a:p>
          </p:txBody>
        </p:sp>
        <p:sp>
          <p:nvSpPr>
            <p:cNvPr id="51" name="rg_axisBullet_1_0">
              <a:extLst>
                <a:ext uri="{FF2B5EF4-FFF2-40B4-BE49-F238E27FC236}">
                  <a16:creationId xmlns:a16="http://schemas.microsoft.com/office/drawing/2014/main" id="{BBC504E8-E4DC-4F16-8CEF-33546B33FDE0}"/>
                </a:ext>
              </a:extLst>
            </p:cNvPr>
            <p:cNvSpPr txBox="1"/>
            <p:nvPr/>
          </p:nvSpPr>
          <p:spPr>
            <a:xfrm>
              <a:off x="495300" y="3670300"/>
              <a:ext cx="508000" cy="1828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1700">
                  <a:solidFill>
                    <a:srgbClr val="FCB731"/>
                  </a:solidFill>
                  <a:latin typeface="Roboto Light"/>
                </a:rPr>
                <a:t>B.</a:t>
              </a:r>
            </a:p>
          </p:txBody>
        </p:sp>
        <p:sp>
          <p:nvSpPr>
            <p:cNvPr id="52" name="rg_axisLabel_0_0">
              <a:extLst>
                <a:ext uri="{FF2B5EF4-FFF2-40B4-BE49-F238E27FC236}">
                  <a16:creationId xmlns:a16="http://schemas.microsoft.com/office/drawing/2014/main" id="{EB771E04-3C73-4D7B-B621-0F9E837AC640}"/>
                </a:ext>
              </a:extLst>
            </p:cNvPr>
            <p:cNvSpPr txBox="1"/>
            <p:nvPr/>
          </p:nvSpPr>
          <p:spPr>
            <a:xfrm>
              <a:off x="1079500" y="1765300"/>
              <a:ext cx="3835400" cy="1828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...maar dat was geen goed idee vanwege Covid '19</a:t>
              </a:r>
            </a:p>
          </p:txBody>
        </p:sp>
        <p:sp>
          <p:nvSpPr>
            <p:cNvPr id="53" name="rg_axisLabel_1_0">
              <a:extLst>
                <a:ext uri="{FF2B5EF4-FFF2-40B4-BE49-F238E27FC236}">
                  <a16:creationId xmlns:a16="http://schemas.microsoft.com/office/drawing/2014/main" id="{3EE7128C-50CD-4ADB-B638-E293134EC97C}"/>
                </a:ext>
              </a:extLst>
            </p:cNvPr>
            <p:cNvSpPr txBox="1"/>
            <p:nvPr/>
          </p:nvSpPr>
          <p:spPr>
            <a:xfrm>
              <a:off x="1079500" y="3670300"/>
              <a:ext cx="3835400" cy="1828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Nee hoor, helemaal niet</a:t>
              </a:r>
            </a:p>
          </p:txBody>
        </p:sp>
        <p:sp>
          <p:nvSpPr>
            <p:cNvPr id="54" name="rg_bar_0_0">
              <a:extLst>
                <a:ext uri="{FF2B5EF4-FFF2-40B4-BE49-F238E27FC236}">
                  <a16:creationId xmlns:a16="http://schemas.microsoft.com/office/drawing/2014/main" id="{3372D3A3-82DB-4DE1-B8EE-9D97A6AE02F7}"/>
                </a:ext>
              </a:extLst>
            </p:cNvPr>
            <p:cNvSpPr txBox="1"/>
            <p:nvPr/>
          </p:nvSpPr>
          <p:spPr>
            <a:xfrm>
              <a:off x="5003800" y="2463800"/>
              <a:ext cx="12573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55" name="rg_bar_1_0">
              <a:extLst>
                <a:ext uri="{FF2B5EF4-FFF2-40B4-BE49-F238E27FC236}">
                  <a16:creationId xmlns:a16="http://schemas.microsoft.com/office/drawing/2014/main" id="{D66B9AD3-C903-485A-8C07-0A9397EDE8FB}"/>
                </a:ext>
              </a:extLst>
            </p:cNvPr>
            <p:cNvSpPr txBox="1"/>
            <p:nvPr/>
          </p:nvSpPr>
          <p:spPr>
            <a:xfrm>
              <a:off x="5003800" y="4368800"/>
              <a:ext cx="25146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56" name="rg_barLabel_0_0">
              <a:extLst>
                <a:ext uri="{FF2B5EF4-FFF2-40B4-BE49-F238E27FC236}">
                  <a16:creationId xmlns:a16="http://schemas.microsoft.com/office/drawing/2014/main" id="{FE62C3BB-61C2-405B-9F75-B00D8F06A224}"/>
                </a:ext>
              </a:extLst>
            </p:cNvPr>
            <p:cNvSpPr txBox="1"/>
            <p:nvPr/>
          </p:nvSpPr>
          <p:spPr>
            <a:xfrm>
              <a:off x="6337300" y="24511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1</a:t>
              </a:r>
            </a:p>
          </p:txBody>
        </p:sp>
        <p:sp>
          <p:nvSpPr>
            <p:cNvPr id="57" name="rg_barLabel_1_0">
              <a:extLst>
                <a:ext uri="{FF2B5EF4-FFF2-40B4-BE49-F238E27FC236}">
                  <a16:creationId xmlns:a16="http://schemas.microsoft.com/office/drawing/2014/main" id="{29FE4531-4479-4242-B2EF-762FB5AB716E}"/>
                </a:ext>
              </a:extLst>
            </p:cNvPr>
            <p:cNvSpPr txBox="1"/>
            <p:nvPr/>
          </p:nvSpPr>
          <p:spPr>
            <a:xfrm>
              <a:off x="7594600" y="4356100"/>
              <a:ext cx="1079500"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2</a:t>
              </a:r>
            </a:p>
          </p:txBody>
        </p:sp>
      </p:grpSp>
      <p:sp>
        <p:nvSpPr>
          <p:cNvPr id="4" name="VoteExplanationOverlay" hidden="1">
            <a:extLst>
              <a:ext uri="{FF2B5EF4-FFF2-40B4-BE49-F238E27FC236}">
                <a16:creationId xmlns:a16="http://schemas.microsoft.com/office/drawing/2014/main" id="{167BB08B-F6B3-4AFD-8D30-4709CDBC760A}"/>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
        <p:nvSpPr>
          <p:cNvPr id="19" name="ResultsGraphExplanation0">
            <a:extLst>
              <a:ext uri="{FF2B5EF4-FFF2-40B4-BE49-F238E27FC236}">
                <a16:creationId xmlns:a16="http://schemas.microsoft.com/office/drawing/2014/main" id="{53D8C4B1-6E0C-451B-90B5-A6FEE89C6513}"/>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77500" lnSpcReduction="20000"/>
          </a:bodyPr>
          <a:lstStyle/>
          <a:p>
            <a:pPr algn="ctr">
              <a:lnSpc>
                <a:spcPct val="150000"/>
              </a:lnSpc>
              <a:spcBef>
                <a:spcPts val="0"/>
              </a:spcBef>
              <a:spcAft>
                <a:spcPts val="0"/>
              </a:spcAft>
            </a:pPr>
            <a:r>
              <a:rPr lang="nl-NL" sz="1600" i="1">
                <a:solidFill>
                  <a:srgbClr val="3F4D65"/>
                </a:solidFill>
                <a:latin typeface="Roboto Light"/>
              </a:rPr>
              <a:t>Deze voorbeeld resultaten zullen op 0 gezet worden zodra een sessie en diavoorstelling gestart zijn.</a:t>
            </a:r>
          </a:p>
          <a:p>
            <a:pPr algn="ctr">
              <a:lnSpc>
                <a:spcPct val="150000"/>
              </a:lnSpc>
              <a:spcBef>
                <a:spcPts val="0"/>
              </a:spcBef>
              <a:spcAft>
                <a:spcPts val="0"/>
              </a:spcAft>
            </a:pPr>
            <a:endParaRPr lang="nl-NL" sz="1600" i="1">
              <a:solidFill>
                <a:srgbClr val="3F4D65"/>
              </a:solidFill>
              <a:latin typeface="Roboto Light"/>
            </a:endParaRPr>
          </a:p>
          <a:p>
            <a:pPr algn="ctr">
              <a:lnSpc>
                <a:spcPct val="150000"/>
              </a:lnSpc>
              <a:spcBef>
                <a:spcPts val="0"/>
              </a:spcBef>
              <a:spcAft>
                <a:spcPts val="0"/>
              </a:spcAft>
            </a:pPr>
            <a:r>
              <a:rPr lang="nl-NL" sz="1600" i="1">
                <a:solidFill>
                  <a:srgbClr val="3F4D65"/>
                </a:solidFill>
                <a:latin typeface="Roboto Light"/>
              </a:rPr>
              <a:t>Voel u vrij om ondertussen de layout van de resultaten te veranderen (bv. de kleur)</a:t>
            </a:r>
          </a:p>
        </p:txBody>
      </p:sp>
    </p:spTree>
    <p:extLst>
      <p:ext uri="{BB962C8B-B14F-4D97-AF65-F5344CB8AC3E}">
        <p14:creationId xmlns:p14="http://schemas.microsoft.com/office/powerpoint/2010/main" val="180591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k_p_MessagesSlide_8_0_0_1_0_2_1_0_0_0_[3]">
    <p:spTree>
      <p:nvGrpSpPr>
        <p:cNvPr id="1" name=""/>
        <p:cNvGrpSpPr/>
        <p:nvPr/>
      </p:nvGrpSpPr>
      <p:grpSpPr>
        <a:xfrm>
          <a:off x="0" y="0"/>
          <a:ext cx="0" cy="0"/>
          <a:chOff x="0" y="0"/>
          <a:chExt cx="0" cy="0"/>
        </a:xfrm>
      </p:grpSpPr>
      <p:pic>
        <p:nvPicPr>
          <p:cNvPr id="32" name="LAYOUT_BG_IMAGE_2">
            <a:extLst>
              <a:ext uri="{FF2B5EF4-FFF2-40B4-BE49-F238E27FC236}">
                <a16:creationId xmlns:a16="http://schemas.microsoft.com/office/drawing/2014/main" id="{D1E4C4A1-069B-4841-BEB1-13BD833D4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S2V_LAYOUT_IMAGE_2_2" hidden="1">
            <a:extLst>
              <a:ext uri="{FF2B5EF4-FFF2-40B4-BE49-F238E27FC236}">
                <a16:creationId xmlns:a16="http://schemas.microsoft.com/office/drawing/2014/main" id="{2074000A-DFF5-4AFF-B93A-FDE31332516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172200" y="2036826"/>
            <a:ext cx="2560320" cy="3394710"/>
          </a:xfrm>
          <a:prstGeom prst="rect">
            <a:avLst/>
          </a:prstGeom>
        </p:spPr>
      </p:pic>
      <p:pic>
        <p:nvPicPr>
          <p:cNvPr id="28" name="S2V_LAYOUT_IMAGE_1_2" hidden="1">
            <a:extLst>
              <a:ext uri="{FF2B5EF4-FFF2-40B4-BE49-F238E27FC236}">
                <a16:creationId xmlns:a16="http://schemas.microsoft.com/office/drawing/2014/main" id="{AF197AF4-FD96-4517-815E-75E6F41EBBD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300984" y="2036826"/>
            <a:ext cx="2560320" cy="3394710"/>
          </a:xfrm>
          <a:prstGeom prst="rect">
            <a:avLst/>
          </a:prstGeom>
        </p:spPr>
      </p:pic>
      <p:pic>
        <p:nvPicPr>
          <p:cNvPr id="26" name="S2V_LAYOUT_IMAGE_0_2" hidden="1">
            <a:extLst>
              <a:ext uri="{FF2B5EF4-FFF2-40B4-BE49-F238E27FC236}">
                <a16:creationId xmlns:a16="http://schemas.microsoft.com/office/drawing/2014/main" id="{F4304F74-60C0-42E9-AF74-3A07998520B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9768" y="2029968"/>
            <a:ext cx="2560320" cy="3394710"/>
          </a:xfrm>
          <a:prstGeom prst="rect">
            <a:avLst/>
          </a:prstGeom>
        </p:spPr>
      </p:pic>
      <p:sp>
        <p:nvSpPr>
          <p:cNvPr id="16" name="VoteExplanationBg_1">
            <a:extLst>
              <a:ext uri="{FF2B5EF4-FFF2-40B4-BE49-F238E27FC236}">
                <a16:creationId xmlns:a16="http://schemas.microsoft.com/office/drawing/2014/main" id="{BF4EF44D-D3D0-4D71-A813-4A893875A7E7}"/>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p_MessagesTitle_8_0_0_1_0_2_1_0_0_0_[3]">
            <a:extLst>
              <a:ext uri="{FF2B5EF4-FFF2-40B4-BE49-F238E27FC236}">
                <a16:creationId xmlns:a16="http://schemas.microsoft.com/office/drawing/2014/main" id="{E27B7356-2E42-4959-9DCB-0EEE2F88A556}"/>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Wat verwacht je van grotendeels online onderwijs?</a:t>
            </a:r>
          </a:p>
        </p:txBody>
      </p:sp>
      <p:sp>
        <p:nvSpPr>
          <p:cNvPr id="4" name="s2s_MessageShape_0_0" hidden="1">
            <a:extLst>
              <a:ext uri="{FF2B5EF4-FFF2-40B4-BE49-F238E27FC236}">
                <a16:creationId xmlns:a16="http://schemas.microsoft.com/office/drawing/2014/main" id="{351918B2-26C6-4D1B-90B4-43129E5884E4}"/>
              </a:ext>
            </a:extLst>
          </p:cNvPr>
          <p:cNvSpPr txBox="1"/>
          <p:nvPr/>
        </p:nvSpPr>
        <p:spPr>
          <a:xfrm>
            <a:off x="603504" y="2249424"/>
            <a:ext cx="2221992" cy="296265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1. Hier verschijnen de berichten. Pas dit aan naar de gewenste grootte, lettertype etc. Dit bericht verdwijnt na het starten van uw sessie en diavoorstelling.</a:t>
            </a:r>
          </a:p>
        </p:txBody>
      </p:sp>
      <p:sp>
        <p:nvSpPr>
          <p:cNvPr id="5" name="s2s_MessageShape_0_1" hidden="1">
            <a:extLst>
              <a:ext uri="{FF2B5EF4-FFF2-40B4-BE49-F238E27FC236}">
                <a16:creationId xmlns:a16="http://schemas.microsoft.com/office/drawing/2014/main" id="{262AB9A1-5392-4F89-B65E-02A2A3EB08F2}"/>
              </a:ext>
            </a:extLst>
          </p:cNvPr>
          <p:cNvSpPr txBox="1"/>
          <p:nvPr/>
        </p:nvSpPr>
        <p:spPr>
          <a:xfrm>
            <a:off x="3474720" y="2249424"/>
            <a:ext cx="2221992"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2. Hier verschijnen de berichten. Pas dit aan naar de gewenste grootte, lettertype etc. Dit bericht verdwijnt na het starten van uw sessie en diavoorstelling.</a:t>
            </a:r>
          </a:p>
        </p:txBody>
      </p:sp>
      <p:sp>
        <p:nvSpPr>
          <p:cNvPr id="6" name="s2s_MessageShape_0_2" hidden="1">
            <a:extLst>
              <a:ext uri="{FF2B5EF4-FFF2-40B4-BE49-F238E27FC236}">
                <a16:creationId xmlns:a16="http://schemas.microsoft.com/office/drawing/2014/main" id="{BF0D63F6-5794-4218-A8FD-8874DFD3F70F}"/>
              </a:ext>
            </a:extLst>
          </p:cNvPr>
          <p:cNvSpPr txBox="1"/>
          <p:nvPr/>
        </p:nvSpPr>
        <p:spPr>
          <a:xfrm>
            <a:off x="6364224" y="2242566"/>
            <a:ext cx="2221992"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3. Hier verschijnen de berichten. Pas dit aan naar de gewenste grootte, lettertype etc. Dit bericht verdwijnt na het starten van uw sessie en diavoorstelling.</a:t>
            </a:r>
          </a:p>
        </p:txBody>
      </p:sp>
      <p:grpSp>
        <p:nvGrpSpPr>
          <p:cNvPr id="11" name="MessagesCounterGroup">
            <a:extLst>
              <a:ext uri="{FF2B5EF4-FFF2-40B4-BE49-F238E27FC236}">
                <a16:creationId xmlns:a16="http://schemas.microsoft.com/office/drawing/2014/main" id="{473A34AB-04B9-47D2-BCC3-3E6DA120DA7E}"/>
              </a:ext>
            </a:extLst>
          </p:cNvPr>
          <p:cNvGrpSpPr/>
          <p:nvPr/>
        </p:nvGrpSpPr>
        <p:grpSpPr>
          <a:xfrm>
            <a:off x="7415784" y="6035040"/>
            <a:ext cx="630936" cy="277749"/>
            <a:chOff x="7050024" y="6076188"/>
            <a:chExt cx="630936" cy="276999"/>
          </a:xfrm>
        </p:grpSpPr>
        <p:pic>
          <p:nvPicPr>
            <p:cNvPr id="9" name="counter_icon">
              <a:extLst>
                <a:ext uri="{FF2B5EF4-FFF2-40B4-BE49-F238E27FC236}">
                  <a16:creationId xmlns:a16="http://schemas.microsoft.com/office/drawing/2014/main" id="{AD71FAAD-CAAC-4529-91A0-42EECA5624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368" y="6117336"/>
              <a:ext cx="164592" cy="219456"/>
            </a:xfrm>
            <a:prstGeom prst="rect">
              <a:avLst/>
            </a:prstGeom>
          </p:spPr>
        </p:pic>
        <p:sp>
          <p:nvSpPr>
            <p:cNvPr id="10" name="counter_text">
              <a:extLst>
                <a:ext uri="{FF2B5EF4-FFF2-40B4-BE49-F238E27FC236}">
                  <a16:creationId xmlns:a16="http://schemas.microsoft.com/office/drawing/2014/main" id="{3AB2488B-EA7C-423E-BD6D-B082983A180B}"/>
                </a:ext>
              </a:extLst>
            </p:cNvPr>
            <p:cNvSpPr txBox="1"/>
            <p:nvPr/>
          </p:nvSpPr>
          <p:spPr>
            <a:xfrm>
              <a:off x="7050024" y="607618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5" name="ParticipantsCounterGroup">
            <a:extLst>
              <a:ext uri="{FF2B5EF4-FFF2-40B4-BE49-F238E27FC236}">
                <a16:creationId xmlns:a16="http://schemas.microsoft.com/office/drawing/2014/main" id="{455B7171-3F6B-43B2-B40D-920F801E11AA}"/>
              </a:ext>
            </a:extLst>
          </p:cNvPr>
          <p:cNvGrpSpPr/>
          <p:nvPr/>
        </p:nvGrpSpPr>
        <p:grpSpPr>
          <a:xfrm>
            <a:off x="8083296" y="6035040"/>
            <a:ext cx="630936" cy="276999"/>
            <a:chOff x="8083296" y="6035040"/>
            <a:chExt cx="630936" cy="276999"/>
          </a:xfrm>
        </p:grpSpPr>
        <p:pic>
          <p:nvPicPr>
            <p:cNvPr id="13" name="counter_icon">
              <a:extLst>
                <a:ext uri="{FF2B5EF4-FFF2-40B4-BE49-F238E27FC236}">
                  <a16:creationId xmlns:a16="http://schemas.microsoft.com/office/drawing/2014/main" id="{CCF40D43-5E67-4FA7-A2EE-C2D04DF12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4" name="counter_text">
              <a:extLst>
                <a:ext uri="{FF2B5EF4-FFF2-40B4-BE49-F238E27FC236}">
                  <a16:creationId xmlns:a16="http://schemas.microsoft.com/office/drawing/2014/main" id="{C2BC17DE-A5D4-432C-A7FD-52AB225EF875}"/>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aphicFrame>
        <p:nvGraphicFramePr>
          <p:cNvPr id="21" name="ExplanationsTable_0_0_1">
            <a:extLst>
              <a:ext uri="{FF2B5EF4-FFF2-40B4-BE49-F238E27FC236}">
                <a16:creationId xmlns:a16="http://schemas.microsoft.com/office/drawing/2014/main" id="{983DB314-6202-4EB1-A0C1-45F828DAE6F3}"/>
              </a:ext>
            </a:extLst>
          </p:cNvPr>
          <p:cNvGraphicFramePr>
            <a:graphicFrameLocks noGrp="1"/>
          </p:cNvGraphicFramePr>
          <p:nvPr>
            <p:extLst>
              <p:ext uri="{D42A27DB-BD31-4B8C-83A1-F6EECF244321}">
                <p14:modId xmlns:p14="http://schemas.microsoft.com/office/powerpoint/2010/main" val="907613213"/>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395134210"/>
                    </a:ext>
                  </a:extLst>
                </a:gridCol>
                <a:gridCol w="5430027">
                  <a:extLst>
                    <a:ext uri="{9D8B030D-6E8A-4147-A177-3AD203B41FA5}">
                      <a16:colId xmlns:a16="http://schemas.microsoft.com/office/drawing/2014/main" val="573535210"/>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4202474569"/>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2128496170"/>
                  </a:ext>
                </a:extLst>
              </a:tr>
            </a:tbl>
          </a:graphicData>
        </a:graphic>
      </p:graphicFrame>
      <p:pic>
        <p:nvPicPr>
          <p:cNvPr id="24" name="wc_webObj">
            <a:extLst>
              <a:ext uri="{FF2B5EF4-FFF2-40B4-BE49-F238E27FC236}">
                <a16:creationId xmlns:a16="http://schemas.microsoft.com/office/drawing/2014/main" id="{5461D7D2-8EF4-47F2-B11F-D399353B4B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768" y="1858518"/>
            <a:ext cx="8275320" cy="3902202"/>
          </a:xfrm>
          <a:prstGeom prst="rect">
            <a:avLst/>
          </a:prstGeom>
          <a:solidFill>
            <a:srgbClr val="000000">
              <a:alpha val="20000"/>
            </a:srgbClr>
          </a:solidFill>
        </p:spPr>
      </p:pic>
      <p:pic>
        <p:nvPicPr>
          <p:cNvPr id="34" name="Logo">
            <a:extLst>
              <a:ext uri="{FF2B5EF4-FFF2-40B4-BE49-F238E27FC236}">
                <a16:creationId xmlns:a16="http://schemas.microsoft.com/office/drawing/2014/main" id="{AD5DBBF9-CD36-4454-B8B9-856EDA217D52}"/>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36" name="VoteExplanationOverlay">
            <a:extLst>
              <a:ext uri="{FF2B5EF4-FFF2-40B4-BE49-F238E27FC236}">
                <a16:creationId xmlns:a16="http://schemas.microsoft.com/office/drawing/2014/main" id="{5AA99449-72EB-426E-9F69-577473DF2E23}"/>
              </a:ext>
            </a:extLst>
          </p:cNvPr>
          <p:cNvSpPr txBox="1"/>
          <p:nvPr/>
        </p:nvSpPr>
        <p:spPr>
          <a:xfrm>
            <a:off x="952500" y="5689600"/>
            <a:ext cx="6134100" cy="11557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406400" rIns="406400" rtlCol="0" anchor="ctr" anchorCtr="1">
            <a:noAutofit/>
          </a:bodyPr>
          <a:lstStyle/>
          <a:p>
            <a:pPr algn="ctr">
              <a:spcBef>
                <a:spcPts val="0"/>
              </a:spcBef>
              <a:spcAft>
                <a:spcPts val="0"/>
              </a:spcAft>
            </a:pPr>
            <a:r>
              <a:rPr lang="nl-NL" sz="2000" i="1">
                <a:solidFill>
                  <a:srgbClr val="3F4D65"/>
                </a:solidFill>
                <a:latin typeface="Roboto Light"/>
              </a:rPr>
              <a:t>Deze presentatie is geladen zonder de Shakespeak Add-In.</a:t>
            </a:r>
          </a:p>
          <a:p>
            <a:pPr algn="ctr">
              <a:spcBef>
                <a:spcPts val="0"/>
              </a:spcBef>
              <a:spcAft>
                <a:spcPts val="0"/>
              </a:spcAft>
            </a:pPr>
            <a:r>
              <a:rPr lang="nl-NL" sz="2000" i="1">
                <a:solidFill>
                  <a:srgbClr val="3F4D65"/>
                </a:solidFill>
                <a:latin typeface="Roboto Light"/>
              </a:rPr>
              <a:t>Add-In gratis downloaden? Ga naar http://shakespeak.com/en/free-download/</a:t>
            </a:r>
          </a:p>
        </p:txBody>
      </p:sp>
    </p:spTree>
    <p:extLst>
      <p:ext uri="{BB962C8B-B14F-4D97-AF65-F5344CB8AC3E}">
        <p14:creationId xmlns:p14="http://schemas.microsoft.com/office/powerpoint/2010/main" val="314530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id="{CF0AD24B-1CB8-4311-8F37-4756288B643B}"/>
              </a:ext>
            </a:extLst>
          </p:cNvPr>
          <p:cNvSpPr>
            <a:spLocks noGrp="1" noChangeArrowheads="1"/>
          </p:cNvSpPr>
          <p:nvPr>
            <p:ph idx="1"/>
          </p:nvPr>
        </p:nvSpPr>
        <p:spPr>
          <a:xfrm>
            <a:off x="684213" y="1916113"/>
            <a:ext cx="7391400" cy="3352800"/>
          </a:xfrm>
        </p:spPr>
        <p:txBody>
          <a:bodyPr/>
          <a:lstStyle/>
          <a:p>
            <a:pPr lvl="1"/>
            <a:endParaRPr lang="nl-NL" altLang="en-US" sz="2400"/>
          </a:p>
          <a:p>
            <a:pPr lvl="1"/>
            <a:endParaRPr lang="nl-NL" altLang="en-US" sz="2400"/>
          </a:p>
        </p:txBody>
      </p:sp>
      <p:sp>
        <p:nvSpPr>
          <p:cNvPr id="22531" name="Slide Number Placeholder 4">
            <a:extLst>
              <a:ext uri="{FF2B5EF4-FFF2-40B4-BE49-F238E27FC236}">
                <a16:creationId xmlns:a16="http://schemas.microsoft.com/office/drawing/2014/main" id="{46119789-AC93-465D-A352-8F06F4C925B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4B9166F5-67BF-41D6-8977-78C8F86041CA}" type="slidenum">
              <a:rPr lang="en-US" altLang="en-US" sz="1000" smtClean="0">
                <a:solidFill>
                  <a:srgbClr val="751B68"/>
                </a:solidFill>
              </a:rPr>
              <a:pPr>
                <a:spcBef>
                  <a:spcPct val="0"/>
                </a:spcBef>
                <a:buSzTx/>
                <a:buFontTx/>
                <a:buNone/>
              </a:pPr>
              <a:t>2</a:t>
            </a:fld>
            <a:endParaRPr lang="en-US" altLang="en-US" sz="1000"/>
          </a:p>
        </p:txBody>
      </p:sp>
      <p:pic>
        <p:nvPicPr>
          <p:cNvPr id="22532" name="Picture 2" descr="http://nlpmenu.nl/wp-content/uploads/2014/01/Loesje-spreuk-1-212x300.jpg">
            <a:extLst>
              <a:ext uri="{FF2B5EF4-FFF2-40B4-BE49-F238E27FC236}">
                <a16:creationId xmlns:a16="http://schemas.microsoft.com/office/drawing/2014/main" id="{2258E40A-5B2A-4482-BD51-314B4B3D9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370138"/>
            <a:ext cx="2808287"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
            <a:extLst>
              <a:ext uri="{FF2B5EF4-FFF2-40B4-BE49-F238E27FC236}">
                <a16:creationId xmlns:a16="http://schemas.microsoft.com/office/drawing/2014/main" id="{C0A19798-6CDF-4F8B-BE94-FDE93274A8E2}"/>
              </a:ext>
            </a:extLst>
          </p:cNvPr>
          <p:cNvSpPr txBox="1">
            <a:spLocks noChangeArrowheads="1"/>
          </p:cNvSpPr>
          <p:nvPr/>
        </p:nvSpPr>
        <p:spPr bwMode="auto">
          <a:xfrm>
            <a:off x="755650" y="1341438"/>
            <a:ext cx="7488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r>
              <a:rPr lang="nl-NL" altLang="en-US" sz="3200" b="1"/>
              <a:t>WELKOM BIJ PSYCHOBIOLOGIE !</a:t>
            </a:r>
            <a:endParaRPr lang="en-US" altLang="en-US" sz="32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A528A72-288B-49CD-8690-E17A98E0DDE4}"/>
              </a:ext>
            </a:extLst>
          </p:cNvPr>
          <p:cNvSpPr>
            <a:spLocks noGrp="1" noChangeArrowheads="1"/>
          </p:cNvSpPr>
          <p:nvPr>
            <p:ph type="title"/>
          </p:nvPr>
        </p:nvSpPr>
        <p:spPr>
          <a:xfrm>
            <a:off x="685800" y="1295400"/>
            <a:ext cx="7918450" cy="838200"/>
          </a:xfrm>
        </p:spPr>
        <p:txBody>
          <a:bodyPr/>
          <a:lstStyle/>
          <a:p>
            <a:r>
              <a:rPr lang="nl-NL" altLang="en-US"/>
              <a:t>Wie zijn de docenten?</a:t>
            </a:r>
            <a:endParaRPr lang="nl-NL" altLang="en-US" sz="3200"/>
          </a:p>
        </p:txBody>
      </p:sp>
      <p:sp>
        <p:nvSpPr>
          <p:cNvPr id="25603" name="Content Placeholder 2">
            <a:extLst>
              <a:ext uri="{FF2B5EF4-FFF2-40B4-BE49-F238E27FC236}">
                <a16:creationId xmlns:a16="http://schemas.microsoft.com/office/drawing/2014/main" id="{2BC4FA8C-E6EC-47DF-B487-38318485B8A4}"/>
              </a:ext>
            </a:extLst>
          </p:cNvPr>
          <p:cNvSpPr>
            <a:spLocks noGrp="1"/>
          </p:cNvSpPr>
          <p:nvPr>
            <p:ph idx="1"/>
          </p:nvPr>
        </p:nvSpPr>
        <p:spPr>
          <a:xfrm>
            <a:off x="684213" y="2133600"/>
            <a:ext cx="7391400" cy="3352800"/>
          </a:xfrm>
        </p:spPr>
        <p:txBody>
          <a:bodyPr/>
          <a:lstStyle/>
          <a:p>
            <a:pPr marL="0" indent="0">
              <a:buNone/>
              <a:defRPr/>
            </a:pPr>
            <a:endParaRPr lang="nl-NL" altLang="en-US" sz="2400">
              <a:cs typeface="Arial"/>
            </a:endParaRPr>
          </a:p>
          <a:p>
            <a:pPr lvl="1">
              <a:defRPr/>
            </a:pPr>
            <a:r>
              <a:rPr lang="nl-NL" altLang="en-US" sz="2400"/>
              <a:t>FNWI: </a:t>
            </a:r>
            <a:r>
              <a:rPr lang="nl-NL" altLang="en-US" sz="2400" err="1"/>
              <a:t>oa</a:t>
            </a:r>
            <a:r>
              <a:rPr lang="nl-NL" altLang="en-US" sz="2400"/>
              <a:t> SILS &amp; IBED &amp; COLS </a:t>
            </a:r>
            <a:endParaRPr lang="nl-NL" altLang="en-US" sz="2400">
              <a:cs typeface="Arial"/>
            </a:endParaRPr>
          </a:p>
          <a:p>
            <a:pPr lvl="1">
              <a:defRPr/>
            </a:pPr>
            <a:r>
              <a:rPr lang="nl-NL" altLang="en-US" sz="2400"/>
              <a:t>FMG: Psychologie</a:t>
            </a:r>
          </a:p>
          <a:p>
            <a:pPr lvl="1">
              <a:defRPr/>
            </a:pPr>
            <a:r>
              <a:rPr lang="nl-NL" altLang="en-US" sz="2400">
                <a:cs typeface="Arial"/>
              </a:rPr>
              <a:t>UMC-AMC</a:t>
            </a:r>
          </a:p>
          <a:p>
            <a:pPr lvl="1">
              <a:defRPr/>
            </a:pPr>
            <a:endParaRPr lang="nl-NL" sz="2400">
              <a:cs typeface="Arial"/>
            </a:endParaRPr>
          </a:p>
          <a:p>
            <a:pPr marL="457200" lvl="1" indent="0">
              <a:buNone/>
              <a:defRPr/>
            </a:pPr>
            <a:endParaRPr lang="nl-NL" altLang="en-US" sz="2400">
              <a:cs typeface="Arial"/>
            </a:endParaRPr>
          </a:p>
          <a:p>
            <a:pPr>
              <a:defRPr/>
            </a:pPr>
            <a:endParaRPr lang="nl-NL" altLang="en-US" sz="1600">
              <a:cs typeface="Arial"/>
            </a:endParaRPr>
          </a:p>
        </p:txBody>
      </p:sp>
      <p:sp>
        <p:nvSpPr>
          <p:cNvPr id="34820" name="Slide Number Placeholder 4">
            <a:extLst>
              <a:ext uri="{FF2B5EF4-FFF2-40B4-BE49-F238E27FC236}">
                <a16:creationId xmlns:a16="http://schemas.microsoft.com/office/drawing/2014/main" id="{FB851689-925B-4F57-BDDB-B2A63C6E829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76B64529-95EA-49B1-B1E7-F2DFEE928081}" type="slidenum">
              <a:rPr lang="en-US" altLang="en-US" sz="1000" dirty="0" smtClean="0">
                <a:solidFill>
                  <a:srgbClr val="751B68"/>
                </a:solidFill>
              </a:rPr>
              <a:pPr>
                <a:spcBef>
                  <a:spcPct val="0"/>
                </a:spcBef>
                <a:buSzTx/>
                <a:buFontTx/>
                <a:buNone/>
              </a:pPr>
              <a:t>20</a:t>
            </a:fld>
            <a:endParaRPr lang="en-US" altLang="en-US" sz="1000"/>
          </a:p>
        </p:txBody>
      </p:sp>
      <p:pic>
        <p:nvPicPr>
          <p:cNvPr id="34821" name="Picture 7" descr="http://db.amsterdambiomed.nl/assets/logos/IBED.jpg">
            <a:extLst>
              <a:ext uri="{FF2B5EF4-FFF2-40B4-BE49-F238E27FC236}">
                <a16:creationId xmlns:a16="http://schemas.microsoft.com/office/drawing/2014/main" id="{7B499E1F-DF3E-466F-B9C6-614A35BA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8363" y="2531507"/>
            <a:ext cx="2189083" cy="14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2" descr="Afbeelding met tafel&#10;&#10;Automatisch gegenereerde beschrijving">
            <a:extLst>
              <a:ext uri="{FF2B5EF4-FFF2-40B4-BE49-F238E27FC236}">
                <a16:creationId xmlns:a16="http://schemas.microsoft.com/office/drawing/2014/main" id="{972FF2CF-42F8-4C3F-897F-57C161460A82}"/>
              </a:ext>
            </a:extLst>
          </p:cNvPr>
          <p:cNvPicPr>
            <a:picLocks noChangeAspect="1"/>
          </p:cNvPicPr>
          <p:nvPr/>
        </p:nvPicPr>
        <p:blipFill>
          <a:blip r:embed="rId4"/>
          <a:stretch>
            <a:fillRect/>
          </a:stretch>
        </p:blipFill>
        <p:spPr>
          <a:xfrm>
            <a:off x="397319" y="4416143"/>
            <a:ext cx="3568490" cy="683044"/>
          </a:xfrm>
          <a:prstGeom prst="rect">
            <a:avLst/>
          </a:prstGeom>
        </p:spPr>
      </p:pic>
      <p:pic>
        <p:nvPicPr>
          <p:cNvPr id="3" name="Afbeelding 3" descr="Afbeelding met teken, foto, zitten, blauw&#10;&#10;Automatisch gegenereerde beschrijving">
            <a:extLst>
              <a:ext uri="{FF2B5EF4-FFF2-40B4-BE49-F238E27FC236}">
                <a16:creationId xmlns:a16="http://schemas.microsoft.com/office/drawing/2014/main" id="{458D1AC1-49ED-4681-A531-BCA7E7DE2015}"/>
              </a:ext>
            </a:extLst>
          </p:cNvPr>
          <p:cNvPicPr>
            <a:picLocks noChangeAspect="1"/>
          </p:cNvPicPr>
          <p:nvPr/>
        </p:nvPicPr>
        <p:blipFill>
          <a:blip r:embed="rId5"/>
          <a:stretch>
            <a:fillRect/>
          </a:stretch>
        </p:blipFill>
        <p:spPr>
          <a:xfrm>
            <a:off x="3444085" y="5881322"/>
            <a:ext cx="4959575" cy="444826"/>
          </a:xfrm>
          <a:prstGeom prst="rect">
            <a:avLst/>
          </a:prstGeom>
        </p:spPr>
      </p:pic>
      <p:pic>
        <p:nvPicPr>
          <p:cNvPr id="4" name="Afbeelding 4" descr="Afbeelding met voedsel, zitten, foto, sluiten&#10;&#10;Automatisch gegenereerde beschrijving">
            <a:extLst>
              <a:ext uri="{FF2B5EF4-FFF2-40B4-BE49-F238E27FC236}">
                <a16:creationId xmlns:a16="http://schemas.microsoft.com/office/drawing/2014/main" id="{447FFE0E-6DC8-4A66-B2DB-233F12E837CE}"/>
              </a:ext>
            </a:extLst>
          </p:cNvPr>
          <p:cNvPicPr>
            <a:picLocks noChangeAspect="1"/>
          </p:cNvPicPr>
          <p:nvPr/>
        </p:nvPicPr>
        <p:blipFill>
          <a:blip r:embed="rId6"/>
          <a:stretch>
            <a:fillRect/>
          </a:stretch>
        </p:blipFill>
        <p:spPr>
          <a:xfrm>
            <a:off x="4476848" y="4625261"/>
            <a:ext cx="4054458" cy="40405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8DDE848-AA62-4061-ACA2-E74340F80ABA}"/>
              </a:ext>
            </a:extLst>
          </p:cNvPr>
          <p:cNvSpPr>
            <a:spLocks noGrp="1" noChangeArrowheads="1"/>
          </p:cNvSpPr>
          <p:nvPr>
            <p:ph type="title"/>
          </p:nvPr>
        </p:nvSpPr>
        <p:spPr/>
        <p:txBody>
          <a:bodyPr/>
          <a:lstStyle/>
          <a:p>
            <a:r>
              <a:rPr lang="nl-NL" altLang="en-US"/>
              <a:t>Vandaag</a:t>
            </a:r>
            <a:endParaRPr lang="en-US" altLang="en-US"/>
          </a:p>
        </p:txBody>
      </p:sp>
      <p:sp>
        <p:nvSpPr>
          <p:cNvPr id="36867" name="Content Placeholder 2">
            <a:extLst>
              <a:ext uri="{FF2B5EF4-FFF2-40B4-BE49-F238E27FC236}">
                <a16:creationId xmlns:a16="http://schemas.microsoft.com/office/drawing/2014/main" id="{256DDABA-EA81-4A85-A965-34437BECB700}"/>
              </a:ext>
            </a:extLst>
          </p:cNvPr>
          <p:cNvSpPr>
            <a:spLocks noGrp="1" noChangeArrowheads="1"/>
          </p:cNvSpPr>
          <p:nvPr>
            <p:ph idx="1"/>
          </p:nvPr>
        </p:nvSpPr>
        <p:spPr>
          <a:xfrm>
            <a:off x="633413" y="2492375"/>
            <a:ext cx="7391400" cy="3352800"/>
          </a:xfrm>
        </p:spPr>
        <p:txBody>
          <a:bodyPr/>
          <a:lstStyle/>
          <a:p>
            <a:endParaRPr lang="nl-NL" altLang="en-US"/>
          </a:p>
          <a:p>
            <a:endParaRPr lang="nl-NL" altLang="en-US">
              <a:cs typeface="Arial"/>
            </a:endParaRPr>
          </a:p>
          <a:p>
            <a:r>
              <a:rPr lang="nl-NL" altLang="en-US" b="1"/>
              <a:t>Wat verwachten we van jou?</a:t>
            </a:r>
            <a:endParaRPr lang="nl-NL" altLang="en-US" b="1">
              <a:cs typeface="Arial"/>
            </a:endParaRPr>
          </a:p>
          <a:p>
            <a:r>
              <a:rPr lang="nl-NL" altLang="en-US"/>
              <a:t>Van start!</a:t>
            </a:r>
            <a:endParaRPr lang="en-US" altLang="en-US">
              <a:cs typeface="Arial"/>
            </a:endParaRPr>
          </a:p>
          <a:p>
            <a:r>
              <a:rPr lang="nl-NL">
                <a:ea typeface="+mn-lt"/>
                <a:cs typeface="+mn-lt"/>
              </a:rPr>
              <a:t>Studiebegeleiding</a:t>
            </a:r>
          </a:p>
          <a:p>
            <a:endParaRPr lang="nl-NL" altLang="en-US">
              <a:cs typeface="Arial"/>
            </a:endParaRPr>
          </a:p>
        </p:txBody>
      </p:sp>
      <p:sp>
        <p:nvSpPr>
          <p:cNvPr id="36868" name="Slide Number Placeholder 3">
            <a:extLst>
              <a:ext uri="{FF2B5EF4-FFF2-40B4-BE49-F238E27FC236}">
                <a16:creationId xmlns:a16="http://schemas.microsoft.com/office/drawing/2014/main" id="{3142038E-4D74-41A1-9E49-5983D8CD2DF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E9FAD0A5-950A-41D5-97EC-4F5F01143F8F}" type="slidenum">
              <a:rPr lang="en-US" altLang="en-US" sz="1000" dirty="0" smtClean="0">
                <a:solidFill>
                  <a:srgbClr val="A3A3E0"/>
                </a:solidFill>
              </a:rPr>
              <a:pPr>
                <a:spcBef>
                  <a:spcPct val="0"/>
                </a:spcBef>
                <a:buSzTx/>
                <a:buFontTx/>
                <a:buNone/>
              </a:pPr>
              <a:t>21</a:t>
            </a:fld>
            <a:endParaRPr lang="en-US" altLang="en-US" sz="1000"/>
          </a:p>
        </p:txBody>
      </p:sp>
      <p:pic>
        <p:nvPicPr>
          <p:cNvPr id="36869" name="Picture 7" descr="http://www.interactievetv.nl/wp-content/uploads/2013/08/overstap-hulp.jpg">
            <a:extLst>
              <a:ext uri="{FF2B5EF4-FFF2-40B4-BE49-F238E27FC236}">
                <a16:creationId xmlns:a16="http://schemas.microsoft.com/office/drawing/2014/main" id="{80E7E7FD-8CB6-4446-843C-3D024ECE3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125538"/>
            <a:ext cx="2660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57B0C10B-B5EF-4142-B773-ECA4B133A73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60BCA727-CEE7-43E7-BC09-37242D053EDB}" type="slidenum">
              <a:rPr lang="en-US" altLang="en-US" sz="1000" dirty="0" smtClean="0">
                <a:solidFill>
                  <a:srgbClr val="751B68"/>
                </a:solidFill>
              </a:rPr>
              <a:pPr>
                <a:spcBef>
                  <a:spcPct val="0"/>
                </a:spcBef>
                <a:buSzTx/>
                <a:buFontTx/>
                <a:buNone/>
              </a:pPr>
              <a:t>22</a:t>
            </a:fld>
            <a:endParaRPr lang="en-US" altLang="en-US" sz="1000"/>
          </a:p>
        </p:txBody>
      </p:sp>
      <p:sp>
        <p:nvSpPr>
          <p:cNvPr id="49155" name="TextBox 5">
            <a:extLst>
              <a:ext uri="{FF2B5EF4-FFF2-40B4-BE49-F238E27FC236}">
                <a16:creationId xmlns:a16="http://schemas.microsoft.com/office/drawing/2014/main" id="{DF3829A7-3EE9-4F54-952B-AD7DD5E2178D}"/>
              </a:ext>
            </a:extLst>
          </p:cNvPr>
          <p:cNvSpPr txBox="1">
            <a:spLocks noChangeArrowheads="1"/>
          </p:cNvSpPr>
          <p:nvPr/>
        </p:nvSpPr>
        <p:spPr bwMode="auto">
          <a:xfrm>
            <a:off x="4427538" y="3716338"/>
            <a:ext cx="432117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buSzTx/>
              <a:buNone/>
            </a:pPr>
            <a:r>
              <a:rPr lang="nl-NL" sz="2400">
                <a:latin typeface="Arial"/>
                <a:cs typeface="Arial"/>
              </a:rPr>
              <a:t>Wat heb je daarvoor nodig?</a:t>
            </a:r>
          </a:p>
          <a:p>
            <a:pPr>
              <a:spcBef>
                <a:spcPct val="0"/>
              </a:spcBef>
              <a:buSzTx/>
              <a:buNone/>
            </a:pPr>
            <a:endParaRPr lang="nl-NL"/>
          </a:p>
          <a:p>
            <a:pPr eaLnBrk="1" hangingPunct="1">
              <a:spcBef>
                <a:spcPct val="0"/>
              </a:spcBef>
              <a:buSzTx/>
              <a:buFontTx/>
              <a:buNone/>
            </a:pPr>
            <a:endParaRPr lang="nl-NL" altLang="en-US" sz="2400"/>
          </a:p>
        </p:txBody>
      </p:sp>
      <p:sp>
        <p:nvSpPr>
          <p:cNvPr id="49156" name="Title 1">
            <a:extLst>
              <a:ext uri="{FF2B5EF4-FFF2-40B4-BE49-F238E27FC236}">
                <a16:creationId xmlns:a16="http://schemas.microsoft.com/office/drawing/2014/main" id="{96296AA7-33E0-4B17-AD0E-B1EE075845A1}"/>
              </a:ext>
            </a:extLst>
          </p:cNvPr>
          <p:cNvSpPr>
            <a:spLocks noGrp="1" noChangeArrowheads="1"/>
          </p:cNvSpPr>
          <p:nvPr>
            <p:ph type="title"/>
          </p:nvPr>
        </p:nvSpPr>
        <p:spPr>
          <a:xfrm>
            <a:off x="684213" y="1222375"/>
            <a:ext cx="7391400" cy="838200"/>
          </a:xfrm>
        </p:spPr>
        <p:txBody>
          <a:bodyPr/>
          <a:lstStyle/>
          <a:p>
            <a:r>
              <a:rPr lang="nl-NL" altLang="en-US"/>
              <a:t>Een actieve studiehouding </a:t>
            </a:r>
            <a:endParaRPr lang="nl-NL" altLang="en-US">
              <a:cs typeface="Arial"/>
            </a:endParaRPr>
          </a:p>
        </p:txBody>
      </p:sp>
      <p:sp>
        <p:nvSpPr>
          <p:cNvPr id="49157" name="AutoShape 7" descr="Afbeeldingsresultaat voor studiehouding">
            <a:extLst>
              <a:ext uri="{FF2B5EF4-FFF2-40B4-BE49-F238E27FC236}">
                <a16:creationId xmlns:a16="http://schemas.microsoft.com/office/drawing/2014/main" id="{ECB1D794-5E57-49ED-9864-CAEDD030890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p>
        </p:txBody>
      </p:sp>
      <p:sp>
        <p:nvSpPr>
          <p:cNvPr id="49158" name="AutoShape 9" descr="Afbeeldingsresultaat voor studiehouding">
            <a:extLst>
              <a:ext uri="{FF2B5EF4-FFF2-40B4-BE49-F238E27FC236}">
                <a16:creationId xmlns:a16="http://schemas.microsoft.com/office/drawing/2014/main" id="{619CC415-6E70-4242-9E5A-FA3971B37564}"/>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p>
        </p:txBody>
      </p:sp>
      <p:sp>
        <p:nvSpPr>
          <p:cNvPr id="49159" name="AutoShape 11" descr="Afbeeldingsresultaat voor studiehouding">
            <a:extLst>
              <a:ext uri="{FF2B5EF4-FFF2-40B4-BE49-F238E27FC236}">
                <a16:creationId xmlns:a16="http://schemas.microsoft.com/office/drawing/2014/main" id="{CAB56C04-8F5B-47EC-AF7D-10E63397A452}"/>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p>
        </p:txBody>
      </p:sp>
      <p:sp>
        <p:nvSpPr>
          <p:cNvPr id="49160" name="AutoShape 13" descr="Afbeeldingsresultaat voor studiehouding">
            <a:extLst>
              <a:ext uri="{FF2B5EF4-FFF2-40B4-BE49-F238E27FC236}">
                <a16:creationId xmlns:a16="http://schemas.microsoft.com/office/drawing/2014/main" id="{1665A818-1338-4A48-BB49-DE6DE0F97E07}"/>
              </a:ext>
            </a:extLst>
          </p:cNvPr>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p>
        </p:txBody>
      </p:sp>
      <p:sp>
        <p:nvSpPr>
          <p:cNvPr id="49161" name="AutoShape 15" descr="Afbeeldingsresultaat voor studiehouding">
            <a:extLst>
              <a:ext uri="{FF2B5EF4-FFF2-40B4-BE49-F238E27FC236}">
                <a16:creationId xmlns:a16="http://schemas.microsoft.com/office/drawing/2014/main" id="{C00224AA-EBA9-4F25-AE3B-1B9BCEF72D29}"/>
              </a:ext>
            </a:extLst>
          </p:cNvPr>
          <p:cNvSpPr>
            <a:spLocks noChangeAspect="1" noChangeArrowheads="1"/>
          </p:cNvSpPr>
          <p:nvPr/>
        </p:nvSpPr>
        <p:spPr bwMode="auto">
          <a:xfrm>
            <a:off x="155575" y="-830263"/>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p>
        </p:txBody>
      </p:sp>
      <p:pic>
        <p:nvPicPr>
          <p:cNvPr id="49162" name="Picture 16">
            <a:extLst>
              <a:ext uri="{FF2B5EF4-FFF2-40B4-BE49-F238E27FC236}">
                <a16:creationId xmlns:a16="http://schemas.microsoft.com/office/drawing/2014/main" id="{2F125E23-18CF-4D96-98EB-66EAA15BB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924175"/>
            <a:ext cx="3679825" cy="244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k_p_MessagesSlide_9_0_0_1_0_2_1_0_0_0_[3]">
    <p:spTree>
      <p:nvGrpSpPr>
        <p:cNvPr id="1" name=""/>
        <p:cNvGrpSpPr/>
        <p:nvPr/>
      </p:nvGrpSpPr>
      <p:grpSpPr>
        <a:xfrm>
          <a:off x="0" y="0"/>
          <a:ext cx="0" cy="0"/>
          <a:chOff x="0" y="0"/>
          <a:chExt cx="0" cy="0"/>
        </a:xfrm>
      </p:grpSpPr>
      <p:pic>
        <p:nvPicPr>
          <p:cNvPr id="32" name="LAYOUT_BG_IMAGE_2">
            <a:extLst>
              <a:ext uri="{FF2B5EF4-FFF2-40B4-BE49-F238E27FC236}">
                <a16:creationId xmlns:a16="http://schemas.microsoft.com/office/drawing/2014/main" id="{BE72C709-A087-4A14-A346-2E8061958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S2V_LAYOUT_IMAGE_2_2" hidden="1">
            <a:extLst>
              <a:ext uri="{FF2B5EF4-FFF2-40B4-BE49-F238E27FC236}">
                <a16:creationId xmlns:a16="http://schemas.microsoft.com/office/drawing/2014/main" id="{931965F6-98C2-4705-A30A-20A8FAF5051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172200" y="2036826"/>
            <a:ext cx="2560320" cy="3394710"/>
          </a:xfrm>
          <a:prstGeom prst="rect">
            <a:avLst/>
          </a:prstGeom>
        </p:spPr>
      </p:pic>
      <p:pic>
        <p:nvPicPr>
          <p:cNvPr id="28" name="S2V_LAYOUT_IMAGE_1_2" hidden="1">
            <a:extLst>
              <a:ext uri="{FF2B5EF4-FFF2-40B4-BE49-F238E27FC236}">
                <a16:creationId xmlns:a16="http://schemas.microsoft.com/office/drawing/2014/main" id="{45897209-85DE-40C8-A1D9-44EE2B4E7CF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300984" y="2036826"/>
            <a:ext cx="2560320" cy="3394710"/>
          </a:xfrm>
          <a:prstGeom prst="rect">
            <a:avLst/>
          </a:prstGeom>
        </p:spPr>
      </p:pic>
      <p:pic>
        <p:nvPicPr>
          <p:cNvPr id="26" name="S2V_LAYOUT_IMAGE_0_2" hidden="1">
            <a:extLst>
              <a:ext uri="{FF2B5EF4-FFF2-40B4-BE49-F238E27FC236}">
                <a16:creationId xmlns:a16="http://schemas.microsoft.com/office/drawing/2014/main" id="{C5D007F7-4CFE-4332-94A4-7537E32FD2F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9768" y="2029968"/>
            <a:ext cx="2560320" cy="3394710"/>
          </a:xfrm>
          <a:prstGeom prst="rect">
            <a:avLst/>
          </a:prstGeom>
        </p:spPr>
      </p:pic>
      <p:sp>
        <p:nvSpPr>
          <p:cNvPr id="16" name="VoteExplanationBg_1">
            <a:extLst>
              <a:ext uri="{FF2B5EF4-FFF2-40B4-BE49-F238E27FC236}">
                <a16:creationId xmlns:a16="http://schemas.microsoft.com/office/drawing/2014/main" id="{C7F41556-0D5C-4DEF-9D7B-0A9927521FD8}"/>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p_MessagesTitle_9_0_0_1_0_2_1_0_0_0_[3]">
            <a:extLst>
              <a:ext uri="{FF2B5EF4-FFF2-40B4-BE49-F238E27FC236}">
                <a16:creationId xmlns:a16="http://schemas.microsoft.com/office/drawing/2014/main" id="{F4527D2F-634A-4696-88DF-89156E12B178}"/>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Een actieve studiehouding?</a:t>
            </a:r>
          </a:p>
        </p:txBody>
      </p:sp>
      <p:sp>
        <p:nvSpPr>
          <p:cNvPr id="4" name="s2s_MessageShape_0_0" hidden="1">
            <a:extLst>
              <a:ext uri="{FF2B5EF4-FFF2-40B4-BE49-F238E27FC236}">
                <a16:creationId xmlns:a16="http://schemas.microsoft.com/office/drawing/2014/main" id="{B5798D5F-5488-4602-99D0-EB1183E3870A}"/>
              </a:ext>
            </a:extLst>
          </p:cNvPr>
          <p:cNvSpPr txBox="1"/>
          <p:nvPr/>
        </p:nvSpPr>
        <p:spPr>
          <a:xfrm>
            <a:off x="603504" y="2249424"/>
            <a:ext cx="2221992" cy="296265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1. Hier verschijnen de berichten. Pas dit aan naar de gewenste grootte, lettertype etc. Dit bericht verdwijnt na het starten van uw sessie en diavoorstelling.</a:t>
            </a:r>
          </a:p>
        </p:txBody>
      </p:sp>
      <p:sp>
        <p:nvSpPr>
          <p:cNvPr id="5" name="s2s_MessageShape_0_1" hidden="1">
            <a:extLst>
              <a:ext uri="{FF2B5EF4-FFF2-40B4-BE49-F238E27FC236}">
                <a16:creationId xmlns:a16="http://schemas.microsoft.com/office/drawing/2014/main" id="{434CCDBB-6848-4C68-8CFF-25C8C824C589}"/>
              </a:ext>
            </a:extLst>
          </p:cNvPr>
          <p:cNvSpPr txBox="1"/>
          <p:nvPr/>
        </p:nvSpPr>
        <p:spPr>
          <a:xfrm>
            <a:off x="3474720" y="2249424"/>
            <a:ext cx="2221992"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2. Hier verschijnen de berichten. Pas dit aan naar de gewenste grootte, lettertype etc. Dit bericht verdwijnt na het starten van uw sessie en diavoorstelling.</a:t>
            </a:r>
          </a:p>
        </p:txBody>
      </p:sp>
      <p:sp>
        <p:nvSpPr>
          <p:cNvPr id="6" name="s2s_MessageShape_0_2" hidden="1">
            <a:extLst>
              <a:ext uri="{FF2B5EF4-FFF2-40B4-BE49-F238E27FC236}">
                <a16:creationId xmlns:a16="http://schemas.microsoft.com/office/drawing/2014/main" id="{09389658-0991-4E84-BEC0-EC00E7DA8FBB}"/>
              </a:ext>
            </a:extLst>
          </p:cNvPr>
          <p:cNvSpPr txBox="1"/>
          <p:nvPr/>
        </p:nvSpPr>
        <p:spPr>
          <a:xfrm>
            <a:off x="6364224" y="2242566"/>
            <a:ext cx="2221992"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3. Hier verschijnen de berichten. Pas dit aan naar de gewenste grootte, lettertype etc. Dit bericht verdwijnt na het starten van uw sessie en diavoorstelling.</a:t>
            </a:r>
          </a:p>
        </p:txBody>
      </p:sp>
      <p:grpSp>
        <p:nvGrpSpPr>
          <p:cNvPr id="11" name="MessagesCounterGroup">
            <a:extLst>
              <a:ext uri="{FF2B5EF4-FFF2-40B4-BE49-F238E27FC236}">
                <a16:creationId xmlns:a16="http://schemas.microsoft.com/office/drawing/2014/main" id="{14A3560B-66E9-4780-ABB1-ADB5461D3876}"/>
              </a:ext>
            </a:extLst>
          </p:cNvPr>
          <p:cNvGrpSpPr/>
          <p:nvPr/>
        </p:nvGrpSpPr>
        <p:grpSpPr>
          <a:xfrm>
            <a:off x="7415784" y="6035040"/>
            <a:ext cx="630936" cy="277749"/>
            <a:chOff x="7050024" y="6076188"/>
            <a:chExt cx="630936" cy="276999"/>
          </a:xfrm>
        </p:grpSpPr>
        <p:pic>
          <p:nvPicPr>
            <p:cNvPr id="9" name="counter_icon">
              <a:extLst>
                <a:ext uri="{FF2B5EF4-FFF2-40B4-BE49-F238E27FC236}">
                  <a16:creationId xmlns:a16="http://schemas.microsoft.com/office/drawing/2014/main" id="{149F8F4D-5E18-47DE-A28B-3470C40CC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368" y="6117336"/>
              <a:ext cx="164592" cy="219456"/>
            </a:xfrm>
            <a:prstGeom prst="rect">
              <a:avLst/>
            </a:prstGeom>
          </p:spPr>
        </p:pic>
        <p:sp>
          <p:nvSpPr>
            <p:cNvPr id="10" name="counter_text">
              <a:extLst>
                <a:ext uri="{FF2B5EF4-FFF2-40B4-BE49-F238E27FC236}">
                  <a16:creationId xmlns:a16="http://schemas.microsoft.com/office/drawing/2014/main" id="{D9903E32-61D4-4853-B9D3-BD8134FDAA6B}"/>
                </a:ext>
              </a:extLst>
            </p:cNvPr>
            <p:cNvSpPr txBox="1"/>
            <p:nvPr/>
          </p:nvSpPr>
          <p:spPr>
            <a:xfrm>
              <a:off x="7050024" y="607618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5" name="ParticipantsCounterGroup">
            <a:extLst>
              <a:ext uri="{FF2B5EF4-FFF2-40B4-BE49-F238E27FC236}">
                <a16:creationId xmlns:a16="http://schemas.microsoft.com/office/drawing/2014/main" id="{C53D756D-30C4-49E1-A022-A08F59F7E0B2}"/>
              </a:ext>
            </a:extLst>
          </p:cNvPr>
          <p:cNvGrpSpPr/>
          <p:nvPr/>
        </p:nvGrpSpPr>
        <p:grpSpPr>
          <a:xfrm>
            <a:off x="8083296" y="6035040"/>
            <a:ext cx="630936" cy="276999"/>
            <a:chOff x="8083296" y="6035040"/>
            <a:chExt cx="630936" cy="276999"/>
          </a:xfrm>
        </p:grpSpPr>
        <p:pic>
          <p:nvPicPr>
            <p:cNvPr id="13" name="counter_icon">
              <a:extLst>
                <a:ext uri="{FF2B5EF4-FFF2-40B4-BE49-F238E27FC236}">
                  <a16:creationId xmlns:a16="http://schemas.microsoft.com/office/drawing/2014/main" id="{CFD14CC7-E4D4-4FF2-91EE-8E05D37C6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4" name="counter_text">
              <a:extLst>
                <a:ext uri="{FF2B5EF4-FFF2-40B4-BE49-F238E27FC236}">
                  <a16:creationId xmlns:a16="http://schemas.microsoft.com/office/drawing/2014/main" id="{6B13B95F-C5ED-409C-B71E-F07E1E6715ED}"/>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aphicFrame>
        <p:nvGraphicFramePr>
          <p:cNvPr id="21" name="ExplanationsTable_0_0_1">
            <a:extLst>
              <a:ext uri="{FF2B5EF4-FFF2-40B4-BE49-F238E27FC236}">
                <a16:creationId xmlns:a16="http://schemas.microsoft.com/office/drawing/2014/main" id="{4ECF6F3D-80BF-4E94-B2B3-903D2E6D1A14}"/>
              </a:ext>
            </a:extLst>
          </p:cNvPr>
          <p:cNvGraphicFramePr>
            <a:graphicFrameLocks noGrp="1"/>
          </p:cNvGraphicFramePr>
          <p:nvPr>
            <p:extLst>
              <p:ext uri="{D42A27DB-BD31-4B8C-83A1-F6EECF244321}">
                <p14:modId xmlns:p14="http://schemas.microsoft.com/office/powerpoint/2010/main" val="355135198"/>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3700576773"/>
                    </a:ext>
                  </a:extLst>
                </a:gridCol>
                <a:gridCol w="5430027">
                  <a:extLst>
                    <a:ext uri="{9D8B030D-6E8A-4147-A177-3AD203B41FA5}">
                      <a16:colId xmlns:a16="http://schemas.microsoft.com/office/drawing/2014/main" val="3801818766"/>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744851156"/>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26403003"/>
                  </a:ext>
                </a:extLst>
              </a:tr>
            </a:tbl>
          </a:graphicData>
        </a:graphic>
      </p:graphicFrame>
      <p:pic>
        <p:nvPicPr>
          <p:cNvPr id="24" name="wc_webObj">
            <a:extLst>
              <a:ext uri="{FF2B5EF4-FFF2-40B4-BE49-F238E27FC236}">
                <a16:creationId xmlns:a16="http://schemas.microsoft.com/office/drawing/2014/main" id="{943E4FEB-0A6D-4D92-BAB2-A91CA83F9C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768" y="1858518"/>
            <a:ext cx="8275320" cy="3902202"/>
          </a:xfrm>
          <a:prstGeom prst="rect">
            <a:avLst/>
          </a:prstGeom>
          <a:solidFill>
            <a:srgbClr val="000000">
              <a:alpha val="20000"/>
            </a:srgbClr>
          </a:solidFill>
        </p:spPr>
      </p:pic>
      <p:pic>
        <p:nvPicPr>
          <p:cNvPr id="34" name="Logo">
            <a:extLst>
              <a:ext uri="{FF2B5EF4-FFF2-40B4-BE49-F238E27FC236}">
                <a16:creationId xmlns:a16="http://schemas.microsoft.com/office/drawing/2014/main" id="{AE84211E-4253-4965-9C0E-7231B61FA1CA}"/>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36" name="VoteExplanationOverlay">
            <a:extLst>
              <a:ext uri="{FF2B5EF4-FFF2-40B4-BE49-F238E27FC236}">
                <a16:creationId xmlns:a16="http://schemas.microsoft.com/office/drawing/2014/main" id="{D55FDCDA-F441-428D-AC88-3C5E1F776409}"/>
              </a:ext>
            </a:extLst>
          </p:cNvPr>
          <p:cNvSpPr txBox="1"/>
          <p:nvPr/>
        </p:nvSpPr>
        <p:spPr>
          <a:xfrm>
            <a:off x="952500" y="5689600"/>
            <a:ext cx="6134100" cy="11557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406400" rIns="406400" rtlCol="0" anchor="ctr" anchorCtr="1">
            <a:noAutofit/>
          </a:bodyPr>
          <a:lstStyle/>
          <a:p>
            <a:pPr algn="ctr">
              <a:spcBef>
                <a:spcPts val="0"/>
              </a:spcBef>
              <a:spcAft>
                <a:spcPts val="0"/>
              </a:spcAft>
            </a:pPr>
            <a:r>
              <a:rPr lang="nl-NL" sz="2000" i="1">
                <a:solidFill>
                  <a:srgbClr val="3F4D65"/>
                </a:solidFill>
                <a:latin typeface="Roboto Light"/>
              </a:rPr>
              <a:t>Deze presentatie is geladen zonder de Shakespeak Add-In.</a:t>
            </a:r>
          </a:p>
          <a:p>
            <a:pPr algn="ctr">
              <a:spcBef>
                <a:spcPts val="0"/>
              </a:spcBef>
              <a:spcAft>
                <a:spcPts val="0"/>
              </a:spcAft>
            </a:pPr>
            <a:r>
              <a:rPr lang="nl-NL" sz="2000" i="1">
                <a:solidFill>
                  <a:srgbClr val="3F4D65"/>
                </a:solidFill>
                <a:latin typeface="Roboto Light"/>
              </a:rPr>
              <a:t>Add-In gratis downloaden? Ga naar http://shakespeak.com/en/free-download/</a:t>
            </a:r>
          </a:p>
        </p:txBody>
      </p:sp>
    </p:spTree>
    <p:extLst>
      <p:ext uri="{BB962C8B-B14F-4D97-AF65-F5344CB8AC3E}">
        <p14:creationId xmlns:p14="http://schemas.microsoft.com/office/powerpoint/2010/main" val="213074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93BBD48-F6AC-43CF-95B0-52F4D75B0B8A}"/>
              </a:ext>
            </a:extLst>
          </p:cNvPr>
          <p:cNvSpPr>
            <a:spLocks noGrp="1" noChangeArrowheads="1"/>
          </p:cNvSpPr>
          <p:nvPr>
            <p:ph type="title"/>
          </p:nvPr>
        </p:nvSpPr>
        <p:spPr/>
        <p:txBody>
          <a:bodyPr/>
          <a:lstStyle/>
          <a:p>
            <a:r>
              <a:rPr lang="nl-NL" altLang="en-US"/>
              <a:t>     Verschil met VWO</a:t>
            </a:r>
            <a:endParaRPr lang="en-US" altLang="en-US"/>
          </a:p>
        </p:txBody>
      </p:sp>
      <p:sp>
        <p:nvSpPr>
          <p:cNvPr id="3" name="Content Placeholder 2">
            <a:extLst>
              <a:ext uri="{FF2B5EF4-FFF2-40B4-BE49-F238E27FC236}">
                <a16:creationId xmlns:a16="http://schemas.microsoft.com/office/drawing/2014/main" id="{1707834A-A4A7-4558-87DC-4E95EF4B1541}"/>
              </a:ext>
            </a:extLst>
          </p:cNvPr>
          <p:cNvSpPr>
            <a:spLocks noGrp="1"/>
          </p:cNvSpPr>
          <p:nvPr>
            <p:ph idx="1"/>
          </p:nvPr>
        </p:nvSpPr>
        <p:spPr>
          <a:xfrm>
            <a:off x="685800" y="2133600"/>
            <a:ext cx="7391400" cy="3733800"/>
          </a:xfrm>
        </p:spPr>
        <p:txBody>
          <a:bodyPr/>
          <a:lstStyle/>
          <a:p>
            <a:pPr lvl="1">
              <a:defRPr/>
            </a:pPr>
            <a:endParaRPr lang="nl-NL"/>
          </a:p>
          <a:p>
            <a:pPr lvl="1">
              <a:defRPr/>
            </a:pPr>
            <a:r>
              <a:rPr lang="nl-NL"/>
              <a:t>Zelfstudie: Veel stof in korte tijd</a:t>
            </a:r>
          </a:p>
          <a:p>
            <a:pPr lvl="1">
              <a:defRPr/>
            </a:pPr>
            <a:r>
              <a:rPr lang="nl-NL"/>
              <a:t>Parate kennis wordt getoetst</a:t>
            </a:r>
          </a:p>
          <a:p>
            <a:pPr marL="457200" lvl="1" indent="0">
              <a:buFont typeface="Wingdings 2" panose="05020102010507070707" pitchFamily="18" charset="2"/>
              <a:buNone/>
              <a:defRPr/>
            </a:pPr>
            <a:endParaRPr lang="nl-NL"/>
          </a:p>
        </p:txBody>
      </p:sp>
      <p:sp>
        <p:nvSpPr>
          <p:cNvPr id="54276" name="Slide Number Placeholder 3">
            <a:extLst>
              <a:ext uri="{FF2B5EF4-FFF2-40B4-BE49-F238E27FC236}">
                <a16:creationId xmlns:a16="http://schemas.microsoft.com/office/drawing/2014/main" id="{65F934A6-08C1-4E33-A5C0-DBAD71D0E1D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8BF42657-5077-47F7-AD4E-F802638B3AEE}" type="slidenum">
              <a:rPr lang="en-US" altLang="en-US" sz="1000" dirty="0" smtClean="0">
                <a:solidFill>
                  <a:srgbClr val="A3A3E0"/>
                </a:solidFill>
              </a:rPr>
              <a:pPr>
                <a:spcBef>
                  <a:spcPct val="0"/>
                </a:spcBef>
                <a:buSzTx/>
                <a:buFontTx/>
                <a:buNone/>
              </a:pPr>
              <a:t>24</a:t>
            </a:fld>
            <a:endParaRPr lang="en-US" altLang="en-US" sz="1000"/>
          </a:p>
        </p:txBody>
      </p:sp>
      <p:sp>
        <p:nvSpPr>
          <p:cNvPr id="54277" name="AutoShape 2" descr="Afbeeldingsresultaat voor studeren">
            <a:extLst>
              <a:ext uri="{FF2B5EF4-FFF2-40B4-BE49-F238E27FC236}">
                <a16:creationId xmlns:a16="http://schemas.microsoft.com/office/drawing/2014/main" id="{6D520732-2BE0-407E-8340-B8F02C7B0B5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p>
        </p:txBody>
      </p:sp>
      <p:sp>
        <p:nvSpPr>
          <p:cNvPr id="54278" name="AutoShape 4" descr="Afbeeldingsresultaat voor studeren">
            <a:extLst>
              <a:ext uri="{FF2B5EF4-FFF2-40B4-BE49-F238E27FC236}">
                <a16:creationId xmlns:a16="http://schemas.microsoft.com/office/drawing/2014/main" id="{785A0867-9532-416B-94B3-3438FABEEAE7}"/>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endParaRPr lang="en-US" altLang="en-US" sz="1800"/>
          </a:p>
        </p:txBody>
      </p:sp>
      <p:pic>
        <p:nvPicPr>
          <p:cNvPr id="54279" name="Picture 6" descr="http://1.bp.blogspot.com/-LOl11H-aySY/UswPiE2SAyI/AAAAAAAAAq0/lY1MOFZwAXE/s1600/sleeponbooks.jpg">
            <a:extLst>
              <a:ext uri="{FF2B5EF4-FFF2-40B4-BE49-F238E27FC236}">
                <a16:creationId xmlns:a16="http://schemas.microsoft.com/office/drawing/2014/main" id="{5927D308-A788-4992-81B7-497718A64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628" y="4579918"/>
            <a:ext cx="2933491" cy="186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20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23D7EE40-B40D-43BF-9147-6AA603A77B5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E0148ACA-5BD3-48EF-AFA0-41168ADB69D8}" type="slidenum">
              <a:rPr lang="en-US" altLang="en-US" sz="1000" dirty="0" smtClean="0">
                <a:solidFill>
                  <a:srgbClr val="751B68"/>
                </a:solidFill>
              </a:rPr>
              <a:pPr>
                <a:spcBef>
                  <a:spcPct val="0"/>
                </a:spcBef>
                <a:buSzTx/>
                <a:buFontTx/>
                <a:buNone/>
              </a:pPr>
              <a:t>25</a:t>
            </a:fld>
            <a:endParaRPr lang="en-US" altLang="en-US" sz="1000"/>
          </a:p>
        </p:txBody>
      </p:sp>
      <p:sp>
        <p:nvSpPr>
          <p:cNvPr id="55299" name="Title 1">
            <a:extLst>
              <a:ext uri="{FF2B5EF4-FFF2-40B4-BE49-F238E27FC236}">
                <a16:creationId xmlns:a16="http://schemas.microsoft.com/office/drawing/2014/main" id="{13DFCB3A-05FE-4A6F-88E4-C55E13690D5F}"/>
              </a:ext>
            </a:extLst>
          </p:cNvPr>
          <p:cNvSpPr>
            <a:spLocks noGrp="1" noChangeArrowheads="1"/>
          </p:cNvSpPr>
          <p:nvPr>
            <p:ph type="title"/>
          </p:nvPr>
        </p:nvSpPr>
        <p:spPr>
          <a:xfrm>
            <a:off x="609600" y="896938"/>
            <a:ext cx="7391400" cy="838200"/>
          </a:xfrm>
        </p:spPr>
        <p:txBody>
          <a:bodyPr/>
          <a:lstStyle/>
          <a:p>
            <a:r>
              <a:rPr lang="nl-NL" altLang="en-US"/>
              <a:t>Wat verwachten we nog meer van jou?</a:t>
            </a:r>
          </a:p>
        </p:txBody>
      </p:sp>
      <p:sp>
        <p:nvSpPr>
          <p:cNvPr id="55300" name="TextBox 5">
            <a:extLst>
              <a:ext uri="{FF2B5EF4-FFF2-40B4-BE49-F238E27FC236}">
                <a16:creationId xmlns:a16="http://schemas.microsoft.com/office/drawing/2014/main" id="{B7905389-D916-4C0D-9CB8-876599EED741}"/>
              </a:ext>
            </a:extLst>
          </p:cNvPr>
          <p:cNvSpPr txBox="1">
            <a:spLocks noChangeArrowheads="1"/>
          </p:cNvSpPr>
          <p:nvPr/>
        </p:nvSpPr>
        <p:spPr bwMode="auto">
          <a:xfrm>
            <a:off x="4211638" y="2708275"/>
            <a:ext cx="43211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hangingPunct="1">
              <a:spcBef>
                <a:spcPct val="0"/>
              </a:spcBef>
              <a:buSzTx/>
              <a:buFontTx/>
              <a:buNone/>
            </a:pPr>
            <a:r>
              <a:rPr lang="nl-NL" altLang="en-US" sz="2400"/>
              <a:t>Al je motivatie om </a:t>
            </a:r>
          </a:p>
          <a:p>
            <a:pPr eaLnBrk="1" hangingPunct="1">
              <a:spcBef>
                <a:spcPct val="0"/>
              </a:spcBef>
              <a:buSzTx/>
              <a:buFontTx/>
              <a:buNone/>
            </a:pPr>
            <a:endParaRPr lang="nl-NL" altLang="en-US" sz="2400"/>
          </a:p>
          <a:p>
            <a:pPr eaLnBrk="1" hangingPunct="1">
              <a:spcBef>
                <a:spcPct val="0"/>
              </a:spcBef>
              <a:buSzTx/>
              <a:buFontTx/>
              <a:buNone/>
            </a:pPr>
            <a:r>
              <a:rPr lang="nl-NL" altLang="en-US" sz="2400"/>
              <a:t>“An </a:t>
            </a:r>
            <a:r>
              <a:rPr lang="nl-NL" altLang="en-US" sz="2400" err="1"/>
              <a:t>Accomplished</a:t>
            </a:r>
            <a:r>
              <a:rPr lang="nl-NL" altLang="en-US" sz="2400"/>
              <a:t> </a:t>
            </a:r>
            <a:r>
              <a:rPr lang="nl-NL" altLang="en-US" sz="2400" err="1"/>
              <a:t>Thinker</a:t>
            </a:r>
            <a:r>
              <a:rPr lang="nl-NL" altLang="en-US" sz="2400"/>
              <a:t>” </a:t>
            </a:r>
          </a:p>
          <a:p>
            <a:pPr eaLnBrk="1" hangingPunct="1">
              <a:spcBef>
                <a:spcPct val="0"/>
              </a:spcBef>
              <a:buSzTx/>
              <a:buFontTx/>
              <a:buNone/>
            </a:pPr>
            <a:endParaRPr lang="nl-NL" altLang="en-US" sz="2400"/>
          </a:p>
          <a:p>
            <a:pPr eaLnBrk="1" hangingPunct="1">
              <a:spcBef>
                <a:spcPct val="0"/>
              </a:spcBef>
              <a:buSzTx/>
              <a:buFontTx/>
              <a:buNone/>
            </a:pPr>
            <a:r>
              <a:rPr lang="nl-NL" altLang="en-US" sz="2400"/>
              <a:t>te worden</a:t>
            </a:r>
          </a:p>
          <a:p>
            <a:pPr eaLnBrk="1" hangingPunct="1">
              <a:spcBef>
                <a:spcPct val="0"/>
              </a:spcBef>
              <a:buSzTx/>
              <a:buFontTx/>
              <a:buNone/>
            </a:pPr>
            <a:endParaRPr lang="nl-NL" altLang="en-US" sz="2400"/>
          </a:p>
          <a:p>
            <a:pPr eaLnBrk="1" hangingPunct="1">
              <a:spcBef>
                <a:spcPct val="0"/>
              </a:spcBef>
              <a:buSzTx/>
              <a:buFontTx/>
              <a:buNone/>
            </a:pPr>
            <a:r>
              <a:rPr lang="nl-NL" altLang="en-US" sz="2400"/>
              <a:t>(</a:t>
            </a:r>
            <a:r>
              <a:rPr lang="nl-NL" altLang="en-US" sz="2400" err="1"/>
              <a:t>Intellectual</a:t>
            </a:r>
            <a:r>
              <a:rPr lang="nl-NL" altLang="en-US" sz="2400"/>
              <a:t> skills </a:t>
            </a:r>
            <a:r>
              <a:rPr lang="nl-NL" altLang="en-US" sz="2400" err="1"/>
              <a:t>and</a:t>
            </a:r>
            <a:r>
              <a:rPr lang="nl-NL" altLang="en-US" sz="2400"/>
              <a:t> </a:t>
            </a:r>
            <a:r>
              <a:rPr lang="nl-NL" altLang="en-US" sz="2400" err="1"/>
              <a:t>virtues</a:t>
            </a:r>
            <a:r>
              <a:rPr lang="nl-NL" altLang="en-US" sz="2400"/>
              <a:t> have </a:t>
            </a:r>
            <a:r>
              <a:rPr lang="nl-NL" altLang="en-US" sz="2400" err="1"/>
              <a:t>become</a:t>
            </a:r>
            <a:r>
              <a:rPr lang="nl-NL" altLang="en-US" sz="2400"/>
              <a:t> second nature in </a:t>
            </a:r>
            <a:r>
              <a:rPr lang="nl-NL" altLang="en-US" sz="2400" err="1"/>
              <a:t>our</a:t>
            </a:r>
            <a:r>
              <a:rPr lang="nl-NL" altLang="en-US" sz="2400"/>
              <a:t> </a:t>
            </a:r>
            <a:r>
              <a:rPr lang="nl-NL" altLang="en-US" sz="2400" err="1"/>
              <a:t>lives</a:t>
            </a:r>
            <a:r>
              <a:rPr lang="nl-NL" altLang="en-US" sz="2400"/>
              <a:t>)</a:t>
            </a:r>
            <a:endParaRPr lang="en-US" altLang="en-US" sz="2400"/>
          </a:p>
        </p:txBody>
      </p:sp>
      <p:pic>
        <p:nvPicPr>
          <p:cNvPr id="55301" name="Afbeelding 2">
            <a:extLst>
              <a:ext uri="{FF2B5EF4-FFF2-40B4-BE49-F238E27FC236}">
                <a16:creationId xmlns:a16="http://schemas.microsoft.com/office/drawing/2014/main" id="{9B5B49B7-5E4B-4478-9725-112566BB6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757363"/>
            <a:ext cx="3055937"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4">
            <a:extLst>
              <a:ext uri="{FF2B5EF4-FFF2-40B4-BE49-F238E27FC236}">
                <a16:creationId xmlns:a16="http://schemas.microsoft.com/office/drawing/2014/main" id="{66DCAB86-B6B6-4F1B-ADE0-AFD9DBF95591}"/>
              </a:ext>
            </a:extLst>
          </p:cNvPr>
          <p:cNvSpPr>
            <a:spLocks noGrp="1" noChangeArrowheads="1"/>
          </p:cNvSpPr>
          <p:nvPr>
            <p:ph type="title"/>
          </p:nvPr>
        </p:nvSpPr>
        <p:spPr/>
        <p:txBody>
          <a:bodyPr/>
          <a:lstStyle/>
          <a:p>
            <a:r>
              <a:rPr lang="en-US" altLang="nl-NL" err="1"/>
              <a:t>Kritisch</a:t>
            </a:r>
            <a:r>
              <a:rPr lang="en-US" altLang="nl-NL"/>
              <a:t> Denken?</a:t>
            </a:r>
            <a:endParaRPr lang="nl-NL" altLang="nl-NL"/>
          </a:p>
        </p:txBody>
      </p:sp>
      <p:pic>
        <p:nvPicPr>
          <p:cNvPr id="56323" name="Picture 8">
            <a:extLst>
              <a:ext uri="{FF2B5EF4-FFF2-40B4-BE49-F238E27FC236}">
                <a16:creationId xmlns:a16="http://schemas.microsoft.com/office/drawing/2014/main" id="{7957DF98-8F34-4C14-B075-12A1AEF2C810}"/>
              </a:ext>
            </a:extLst>
          </p:cNvPr>
          <p:cNvPicPr>
            <a:picLocks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76400" y="2238423"/>
            <a:ext cx="4362064" cy="397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a:extLst>
              <a:ext uri="{FF2B5EF4-FFF2-40B4-BE49-F238E27FC236}">
                <a16:creationId xmlns:a16="http://schemas.microsoft.com/office/drawing/2014/main" id="{CB101D48-124B-4566-BEC0-28D3094D82BD}"/>
              </a:ext>
            </a:extLst>
          </p:cNvPr>
          <p:cNvSpPr>
            <a:spLocks noGrp="1" noChangeArrowheads="1"/>
          </p:cNvSpPr>
          <p:nvPr>
            <p:ph sz="quarter" idx="1"/>
          </p:nvPr>
        </p:nvSpPr>
        <p:spPr>
          <a:xfrm>
            <a:off x="457200" y="1363663"/>
            <a:ext cx="8229600" cy="4937125"/>
          </a:xfrm>
        </p:spPr>
        <p:txBody>
          <a:bodyPr/>
          <a:lstStyle/>
          <a:p>
            <a:endParaRPr lang="nl-NL" altLang="nl-NL"/>
          </a:p>
          <a:p>
            <a:endParaRPr lang="nl-NL" altLang="nl-NL"/>
          </a:p>
          <a:p>
            <a:endParaRPr lang="nl-NL" altLang="nl-NL">
              <a:latin typeface="Calibri"/>
              <a:cs typeface="Calibri"/>
            </a:endParaRPr>
          </a:p>
          <a:p>
            <a:endParaRPr lang="nl-NL" altLang="nl-NL">
              <a:latin typeface="Calibri"/>
              <a:cs typeface="Calibri"/>
            </a:endParaRPr>
          </a:p>
          <a:p>
            <a:r>
              <a:rPr lang="nl-NL" altLang="nl-NL">
                <a:latin typeface="Calibri"/>
                <a:cs typeface="Calibri"/>
              </a:rPr>
              <a:t>Wat is kritisch denken?</a:t>
            </a:r>
            <a:endParaRPr lang="nl-NL">
              <a:latin typeface="Calibri"/>
              <a:cs typeface="Calibri"/>
            </a:endParaRPr>
          </a:p>
          <a:p>
            <a:r>
              <a:rPr lang="nl-NL" altLang="nl-NL">
                <a:latin typeface="Calibri"/>
                <a:cs typeface="Calibri"/>
              </a:rPr>
              <a:t>Wat is kritisch denken niet?</a:t>
            </a:r>
          </a:p>
          <a:p>
            <a:endParaRPr lang="nl-NL" altLang="nl-NL">
              <a:cs typeface="Calibri"/>
            </a:endParaRPr>
          </a:p>
        </p:txBody>
      </p:sp>
      <p:sp>
        <p:nvSpPr>
          <p:cNvPr id="57347" name="Title 1">
            <a:extLst>
              <a:ext uri="{FF2B5EF4-FFF2-40B4-BE49-F238E27FC236}">
                <a16:creationId xmlns:a16="http://schemas.microsoft.com/office/drawing/2014/main" id="{A7D63E91-9613-4716-8D66-99D2F5F42036}"/>
              </a:ext>
            </a:extLst>
          </p:cNvPr>
          <p:cNvSpPr>
            <a:spLocks noGrp="1" noChangeArrowheads="1"/>
          </p:cNvSpPr>
          <p:nvPr>
            <p:ph type="title"/>
          </p:nvPr>
        </p:nvSpPr>
        <p:spPr/>
        <p:txBody>
          <a:bodyPr/>
          <a:lstStyle/>
          <a:p>
            <a:r>
              <a:rPr lang="nl-NL" altLang="nl-NL"/>
              <a:t>Neem een minuut de tijd voor de volgende vragen, overleg met je buren:</a:t>
            </a:r>
            <a:endParaRPr lang="en-US" altLang="nl-N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k_p_MessagesSlide_10_0_0_1_0_2_1_0_0_0_[3]">
    <p:spTree>
      <p:nvGrpSpPr>
        <p:cNvPr id="1" name=""/>
        <p:cNvGrpSpPr/>
        <p:nvPr/>
      </p:nvGrpSpPr>
      <p:grpSpPr>
        <a:xfrm>
          <a:off x="0" y="0"/>
          <a:ext cx="0" cy="0"/>
          <a:chOff x="0" y="0"/>
          <a:chExt cx="0" cy="0"/>
        </a:xfrm>
      </p:grpSpPr>
      <p:pic>
        <p:nvPicPr>
          <p:cNvPr id="30" name="LAYOUT_BG_IMAGE_2">
            <a:extLst>
              <a:ext uri="{FF2B5EF4-FFF2-40B4-BE49-F238E27FC236}">
                <a16:creationId xmlns:a16="http://schemas.microsoft.com/office/drawing/2014/main" id="{01EED9BD-2DBE-44D2-A4CC-91C07E355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S2V_LAYOUT_IMAGE_2_2">
            <a:extLst>
              <a:ext uri="{FF2B5EF4-FFF2-40B4-BE49-F238E27FC236}">
                <a16:creationId xmlns:a16="http://schemas.microsoft.com/office/drawing/2014/main" id="{CD850D10-4AC5-492D-8376-D7149A6BEC6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172200" y="2036826"/>
            <a:ext cx="2560320" cy="3394710"/>
          </a:xfrm>
          <a:prstGeom prst="rect">
            <a:avLst/>
          </a:prstGeom>
        </p:spPr>
      </p:pic>
      <p:pic>
        <p:nvPicPr>
          <p:cNvPr id="26" name="S2V_LAYOUT_IMAGE_1_2">
            <a:extLst>
              <a:ext uri="{FF2B5EF4-FFF2-40B4-BE49-F238E27FC236}">
                <a16:creationId xmlns:a16="http://schemas.microsoft.com/office/drawing/2014/main" id="{85399118-B596-4CD1-A0F5-A563FF594B8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300984" y="2036826"/>
            <a:ext cx="2560320" cy="3394710"/>
          </a:xfrm>
          <a:prstGeom prst="rect">
            <a:avLst/>
          </a:prstGeom>
        </p:spPr>
      </p:pic>
      <p:pic>
        <p:nvPicPr>
          <p:cNvPr id="24" name="S2V_LAYOUT_IMAGE_0_2">
            <a:extLst>
              <a:ext uri="{FF2B5EF4-FFF2-40B4-BE49-F238E27FC236}">
                <a16:creationId xmlns:a16="http://schemas.microsoft.com/office/drawing/2014/main" id="{27F1AA93-D660-4373-B503-70621540412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29768" y="2029968"/>
            <a:ext cx="2560320" cy="3394710"/>
          </a:xfrm>
          <a:prstGeom prst="rect">
            <a:avLst/>
          </a:prstGeom>
        </p:spPr>
      </p:pic>
      <p:sp>
        <p:nvSpPr>
          <p:cNvPr id="16" name="VoteExplanationBg_1">
            <a:extLst>
              <a:ext uri="{FF2B5EF4-FFF2-40B4-BE49-F238E27FC236}">
                <a16:creationId xmlns:a16="http://schemas.microsoft.com/office/drawing/2014/main" id="{65B6DA69-9153-4C03-9AED-E118840B6AB1}"/>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p_MessagesTitle_10_0_0_1_0_2_1_0_0_0_[3]">
            <a:extLst>
              <a:ext uri="{FF2B5EF4-FFF2-40B4-BE49-F238E27FC236}">
                <a16:creationId xmlns:a16="http://schemas.microsoft.com/office/drawing/2014/main" id="{5168D872-8324-4203-B425-9562AAE9CD40}"/>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Wat is kritisch denken?</a:t>
            </a:r>
          </a:p>
        </p:txBody>
      </p:sp>
      <p:sp>
        <p:nvSpPr>
          <p:cNvPr id="4" name="s2s_MessageShape_0_0">
            <a:extLst>
              <a:ext uri="{FF2B5EF4-FFF2-40B4-BE49-F238E27FC236}">
                <a16:creationId xmlns:a16="http://schemas.microsoft.com/office/drawing/2014/main" id="{FA1D0CA3-715B-43C0-A347-156D1F0D3FCA}"/>
              </a:ext>
            </a:extLst>
          </p:cNvPr>
          <p:cNvSpPr txBox="1"/>
          <p:nvPr/>
        </p:nvSpPr>
        <p:spPr>
          <a:xfrm>
            <a:off x="603504" y="2249424"/>
            <a:ext cx="2221992" cy="2962656"/>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1. Hier verschijnen de berichten. Pas dit aan naar de gewenste grootte, lettertype etc. Dit bericht verdwijnt na het starten van uw sessie en diavoorstelling.</a:t>
            </a:r>
          </a:p>
        </p:txBody>
      </p:sp>
      <p:sp>
        <p:nvSpPr>
          <p:cNvPr id="5" name="s2s_MessageShape_0_1">
            <a:extLst>
              <a:ext uri="{FF2B5EF4-FFF2-40B4-BE49-F238E27FC236}">
                <a16:creationId xmlns:a16="http://schemas.microsoft.com/office/drawing/2014/main" id="{4954CB91-A1F2-4224-AB82-6E5D76C4EEA7}"/>
              </a:ext>
            </a:extLst>
          </p:cNvPr>
          <p:cNvSpPr txBox="1"/>
          <p:nvPr/>
        </p:nvSpPr>
        <p:spPr>
          <a:xfrm>
            <a:off x="3474720" y="2249424"/>
            <a:ext cx="2221992"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2. Hier verschijnen de berichten. Pas dit aan naar de gewenste grootte, lettertype etc. Dit bericht verdwijnt na het starten van uw sessie en diavoorstelling.</a:t>
            </a:r>
          </a:p>
        </p:txBody>
      </p:sp>
      <p:sp>
        <p:nvSpPr>
          <p:cNvPr id="6" name="s2s_MessageShape_0_2">
            <a:extLst>
              <a:ext uri="{FF2B5EF4-FFF2-40B4-BE49-F238E27FC236}">
                <a16:creationId xmlns:a16="http://schemas.microsoft.com/office/drawing/2014/main" id="{F8C60BB7-ED85-48D3-9328-739E83BEAD32}"/>
              </a:ext>
            </a:extLst>
          </p:cNvPr>
          <p:cNvSpPr txBox="1"/>
          <p:nvPr/>
        </p:nvSpPr>
        <p:spPr>
          <a:xfrm>
            <a:off x="6364224" y="2242566"/>
            <a:ext cx="2221992" cy="2969514"/>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wrap="square" lIns="91440" tIns="45720" rIns="91440" bIns="45720" rtlCol="0" anchor="ctr" anchorCtr="0">
            <a:noAutofit/>
          </a:bodyPr>
          <a:lstStyle/>
          <a:p>
            <a:pPr algn="ctr">
              <a:lnSpc>
                <a:spcPct val="130000"/>
              </a:lnSpc>
              <a:buClr>
                <a:srgbClr val="000000"/>
              </a:buClr>
            </a:pPr>
            <a:r>
              <a:rPr lang="nl-NL" sz="2000">
                <a:solidFill>
                  <a:srgbClr val="FFFFFF"/>
                </a:solidFill>
                <a:latin typeface="Roboto Light"/>
              </a:rPr>
              <a:t>3. Hier verschijnen de berichten. Pas dit aan naar de gewenste grootte, lettertype etc. Dit bericht verdwijnt na het starten van uw sessie en diavoorstelling.</a:t>
            </a:r>
          </a:p>
        </p:txBody>
      </p:sp>
      <p:grpSp>
        <p:nvGrpSpPr>
          <p:cNvPr id="11" name="MessagesCounterGroup">
            <a:extLst>
              <a:ext uri="{FF2B5EF4-FFF2-40B4-BE49-F238E27FC236}">
                <a16:creationId xmlns:a16="http://schemas.microsoft.com/office/drawing/2014/main" id="{9C31F537-6402-441D-879E-A3721A4A7E24}"/>
              </a:ext>
            </a:extLst>
          </p:cNvPr>
          <p:cNvGrpSpPr/>
          <p:nvPr/>
        </p:nvGrpSpPr>
        <p:grpSpPr>
          <a:xfrm>
            <a:off x="7415784" y="6035040"/>
            <a:ext cx="630936" cy="277749"/>
            <a:chOff x="7050024" y="6076188"/>
            <a:chExt cx="630936" cy="276999"/>
          </a:xfrm>
        </p:grpSpPr>
        <p:pic>
          <p:nvPicPr>
            <p:cNvPr id="9" name="counter_icon">
              <a:extLst>
                <a:ext uri="{FF2B5EF4-FFF2-40B4-BE49-F238E27FC236}">
                  <a16:creationId xmlns:a16="http://schemas.microsoft.com/office/drawing/2014/main" id="{D9F0F595-7A8D-4B40-AD31-BA2FE29EE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6368" y="6117336"/>
              <a:ext cx="164592" cy="219456"/>
            </a:xfrm>
            <a:prstGeom prst="rect">
              <a:avLst/>
            </a:prstGeom>
          </p:spPr>
        </p:pic>
        <p:sp>
          <p:nvSpPr>
            <p:cNvPr id="10" name="counter_text">
              <a:extLst>
                <a:ext uri="{FF2B5EF4-FFF2-40B4-BE49-F238E27FC236}">
                  <a16:creationId xmlns:a16="http://schemas.microsoft.com/office/drawing/2014/main" id="{34AC10D3-2D31-4AA2-AF6B-1690633B8290}"/>
                </a:ext>
              </a:extLst>
            </p:cNvPr>
            <p:cNvSpPr txBox="1"/>
            <p:nvPr/>
          </p:nvSpPr>
          <p:spPr>
            <a:xfrm>
              <a:off x="7050024" y="607618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5" name="ParticipantsCounterGroup">
            <a:extLst>
              <a:ext uri="{FF2B5EF4-FFF2-40B4-BE49-F238E27FC236}">
                <a16:creationId xmlns:a16="http://schemas.microsoft.com/office/drawing/2014/main" id="{4486C96E-05F3-4B92-A26F-0BCAF9D35E4B}"/>
              </a:ext>
            </a:extLst>
          </p:cNvPr>
          <p:cNvGrpSpPr/>
          <p:nvPr/>
        </p:nvGrpSpPr>
        <p:grpSpPr>
          <a:xfrm>
            <a:off x="8083296" y="6035040"/>
            <a:ext cx="630936" cy="276999"/>
            <a:chOff x="8083296" y="6035040"/>
            <a:chExt cx="630936" cy="276999"/>
          </a:xfrm>
        </p:grpSpPr>
        <p:pic>
          <p:nvPicPr>
            <p:cNvPr id="13" name="counter_icon">
              <a:extLst>
                <a:ext uri="{FF2B5EF4-FFF2-40B4-BE49-F238E27FC236}">
                  <a16:creationId xmlns:a16="http://schemas.microsoft.com/office/drawing/2014/main" id="{503595C3-9758-47D1-9B60-11D64E7EFA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4" name="counter_text">
              <a:extLst>
                <a:ext uri="{FF2B5EF4-FFF2-40B4-BE49-F238E27FC236}">
                  <a16:creationId xmlns:a16="http://schemas.microsoft.com/office/drawing/2014/main" id="{FE9EB29E-0DA3-4F9C-9BEA-CCAB669C7126}"/>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aphicFrame>
        <p:nvGraphicFramePr>
          <p:cNvPr id="21" name="ExplanationsTable_0_0_1">
            <a:extLst>
              <a:ext uri="{FF2B5EF4-FFF2-40B4-BE49-F238E27FC236}">
                <a16:creationId xmlns:a16="http://schemas.microsoft.com/office/drawing/2014/main" id="{D72F96DF-53D8-4C52-AB20-6018194DE4A8}"/>
              </a:ext>
            </a:extLst>
          </p:cNvPr>
          <p:cNvGraphicFramePr>
            <a:graphicFrameLocks noGrp="1"/>
          </p:cNvGraphicFramePr>
          <p:nvPr>
            <p:extLst>
              <p:ext uri="{D42A27DB-BD31-4B8C-83A1-F6EECF244321}">
                <p14:modId xmlns:p14="http://schemas.microsoft.com/office/powerpoint/2010/main" val="3638401679"/>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1402043408"/>
                    </a:ext>
                  </a:extLst>
                </a:gridCol>
                <a:gridCol w="5430027">
                  <a:extLst>
                    <a:ext uri="{9D8B030D-6E8A-4147-A177-3AD203B41FA5}">
                      <a16:colId xmlns:a16="http://schemas.microsoft.com/office/drawing/2014/main" val="3122354812"/>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2543300233"/>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795810322"/>
                  </a:ext>
                </a:extLst>
              </a:tr>
            </a:tbl>
          </a:graphicData>
        </a:graphic>
      </p:graphicFrame>
      <p:pic>
        <p:nvPicPr>
          <p:cNvPr id="32" name="Logo">
            <a:extLst>
              <a:ext uri="{FF2B5EF4-FFF2-40B4-BE49-F238E27FC236}">
                <a16:creationId xmlns:a16="http://schemas.microsoft.com/office/drawing/2014/main" id="{0A8720BC-108B-477B-BC25-C5001BFCCDF0}"/>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34" name="VoteExplanationOverlay">
            <a:extLst>
              <a:ext uri="{FF2B5EF4-FFF2-40B4-BE49-F238E27FC236}">
                <a16:creationId xmlns:a16="http://schemas.microsoft.com/office/drawing/2014/main" id="{E34366A1-1FCE-486E-9FAC-F7D636EAE7FA}"/>
              </a:ext>
            </a:extLst>
          </p:cNvPr>
          <p:cNvSpPr txBox="1"/>
          <p:nvPr/>
        </p:nvSpPr>
        <p:spPr>
          <a:xfrm>
            <a:off x="952500" y="5689600"/>
            <a:ext cx="6134100" cy="11557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406400" rIns="406400" rtlCol="0" anchor="ctr" anchorCtr="1">
            <a:noAutofit/>
          </a:bodyPr>
          <a:lstStyle/>
          <a:p>
            <a:pPr algn="ctr">
              <a:spcBef>
                <a:spcPts val="0"/>
              </a:spcBef>
              <a:spcAft>
                <a:spcPts val="0"/>
              </a:spcAft>
            </a:pPr>
            <a:r>
              <a:rPr lang="nl-NL" sz="2000" i="1">
                <a:solidFill>
                  <a:srgbClr val="3F4D65"/>
                </a:solidFill>
                <a:latin typeface="Roboto Light"/>
              </a:rPr>
              <a:t>Deze presentatie is geladen zonder de Shakespeak Add-In.</a:t>
            </a:r>
          </a:p>
          <a:p>
            <a:pPr algn="ctr">
              <a:spcBef>
                <a:spcPts val="0"/>
              </a:spcBef>
              <a:spcAft>
                <a:spcPts val="0"/>
              </a:spcAft>
            </a:pPr>
            <a:r>
              <a:rPr lang="nl-NL" sz="2000" i="1">
                <a:solidFill>
                  <a:srgbClr val="3F4D65"/>
                </a:solidFill>
                <a:latin typeface="Roboto Light"/>
              </a:rPr>
              <a:t>Add-In gratis downloaden? Ga naar http://shakespeak.com/en/free-download/</a:t>
            </a:r>
          </a:p>
        </p:txBody>
      </p:sp>
    </p:spTree>
    <p:extLst>
      <p:ext uri="{BB962C8B-B14F-4D97-AF65-F5344CB8AC3E}">
        <p14:creationId xmlns:p14="http://schemas.microsoft.com/office/powerpoint/2010/main" val="1431386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91829D4F-FD6B-4057-BB42-ED398F063C28}"/>
              </a:ext>
            </a:extLst>
          </p:cNvPr>
          <p:cNvSpPr>
            <a:spLocks noGrp="1" noChangeArrowheads="1"/>
          </p:cNvSpPr>
          <p:nvPr>
            <p:ph sz="quarter" idx="1"/>
          </p:nvPr>
        </p:nvSpPr>
        <p:spPr>
          <a:xfrm>
            <a:off x="685800" y="1905000"/>
            <a:ext cx="7391400" cy="3352800"/>
          </a:xfrm>
        </p:spPr>
        <p:txBody>
          <a:bodyPr/>
          <a:lstStyle/>
          <a:p>
            <a:pPr marL="0" indent="0">
              <a:buFont typeface="Arial" panose="020B0604020202020204" pitchFamily="34" charset="0"/>
              <a:buNone/>
            </a:pPr>
            <a:endParaRPr lang="nl-NL" altLang="nl-NL"/>
          </a:p>
          <a:p>
            <a:pPr marL="0" indent="0">
              <a:buFont typeface="Arial" panose="020B0604020202020204" pitchFamily="34" charset="0"/>
              <a:buNone/>
            </a:pPr>
            <a:r>
              <a:rPr lang="nl-NL" altLang="nl-NL"/>
              <a:t>…het vermogen om zelfstandig tot weloverwogen en beargumenteerde afwegingen, oordelen en beslissingen te komen</a:t>
            </a:r>
          </a:p>
          <a:p>
            <a:pPr marL="0" indent="0">
              <a:buFont typeface="Arial" panose="020B0604020202020204" pitchFamily="34" charset="0"/>
              <a:buNone/>
            </a:pPr>
            <a:endParaRPr lang="nl-NL" altLang="nl-NL"/>
          </a:p>
          <a:p>
            <a:pPr marL="0" indent="0">
              <a:buFont typeface="Arial" panose="020B0604020202020204" pitchFamily="34" charset="0"/>
              <a:buNone/>
            </a:pPr>
            <a:r>
              <a:rPr lang="en-US" altLang="nl-NL"/>
              <a:t>Oud-</a:t>
            </a:r>
            <a:r>
              <a:rPr lang="en-US" altLang="nl-NL" err="1"/>
              <a:t>Grieks</a:t>
            </a:r>
            <a:r>
              <a:rPr lang="en-US" altLang="nl-NL"/>
              <a:t> </a:t>
            </a:r>
            <a:r>
              <a:rPr lang="en-US" altLang="nl-NL">
                <a:sym typeface="Wingdings" panose="05000000000000000000" pitchFamily="2" charset="2"/>
              </a:rPr>
              <a:t> </a:t>
            </a:r>
            <a:r>
              <a:rPr lang="en-US" altLang="nl-NL" err="1">
                <a:sym typeface="Wingdings" panose="05000000000000000000" pitchFamily="2" charset="2"/>
              </a:rPr>
              <a:t>Kriterion</a:t>
            </a:r>
            <a:r>
              <a:rPr lang="en-US" altLang="nl-NL">
                <a:sym typeface="Wingdings" panose="05000000000000000000" pitchFamily="2" charset="2"/>
              </a:rPr>
              <a:t> – Criteria</a:t>
            </a:r>
          </a:p>
          <a:p>
            <a:pPr lvl="1"/>
            <a:r>
              <a:rPr lang="en-US" altLang="nl-NL">
                <a:sym typeface="Wingdings" panose="05000000000000000000" pitchFamily="2" charset="2"/>
              </a:rPr>
              <a:t>Denken </a:t>
            </a:r>
            <a:r>
              <a:rPr lang="en-US" altLang="nl-NL" err="1">
                <a:sym typeface="Wingdings" panose="05000000000000000000" pitchFamily="2" charset="2"/>
              </a:rPr>
              <a:t>aan</a:t>
            </a:r>
            <a:r>
              <a:rPr lang="en-US" altLang="nl-NL">
                <a:sym typeface="Wingdings" panose="05000000000000000000" pitchFamily="2" charset="2"/>
              </a:rPr>
              <a:t> de hand van </a:t>
            </a:r>
            <a:r>
              <a:rPr lang="en-US" altLang="nl-NL" err="1">
                <a:sym typeface="Wingdings" panose="05000000000000000000" pitchFamily="2" charset="2"/>
              </a:rPr>
              <a:t>kwaliteitscriteria</a:t>
            </a:r>
          </a:p>
          <a:p>
            <a:pPr marL="0" indent="0">
              <a:buFont typeface="Arial" panose="020B0604020202020204" pitchFamily="34" charset="0"/>
              <a:buNone/>
            </a:pPr>
            <a:endParaRPr lang="en-US" altLang="nl-NL"/>
          </a:p>
        </p:txBody>
      </p:sp>
      <p:sp>
        <p:nvSpPr>
          <p:cNvPr id="58371" name="Title 1">
            <a:extLst>
              <a:ext uri="{FF2B5EF4-FFF2-40B4-BE49-F238E27FC236}">
                <a16:creationId xmlns:a16="http://schemas.microsoft.com/office/drawing/2014/main" id="{22B1EDC9-AD48-4A5E-BC27-064188B78E11}"/>
              </a:ext>
            </a:extLst>
          </p:cNvPr>
          <p:cNvSpPr>
            <a:spLocks noGrp="1" noChangeArrowheads="1"/>
          </p:cNvSpPr>
          <p:nvPr>
            <p:ph type="title"/>
          </p:nvPr>
        </p:nvSpPr>
        <p:spPr/>
        <p:txBody>
          <a:bodyPr/>
          <a:lstStyle/>
          <a:p>
            <a:r>
              <a:rPr lang="nl-NL" altLang="nl-NL"/>
              <a:t>Kritisch denken is…</a:t>
            </a:r>
            <a:endParaRPr lang="en-US" altLang="nl-NL"/>
          </a:p>
        </p:txBody>
      </p:sp>
      <p:sp>
        <p:nvSpPr>
          <p:cNvPr id="58372" name="Rechthoek 3">
            <a:extLst>
              <a:ext uri="{FF2B5EF4-FFF2-40B4-BE49-F238E27FC236}">
                <a16:creationId xmlns:a16="http://schemas.microsoft.com/office/drawing/2014/main" id="{7B743A0D-37B3-412E-8385-53A852B89A00}"/>
              </a:ext>
            </a:extLst>
          </p:cNvPr>
          <p:cNvSpPr>
            <a:spLocks noChangeArrowheads="1"/>
          </p:cNvSpPr>
          <p:nvPr/>
        </p:nvSpPr>
        <p:spPr bwMode="auto">
          <a:xfrm>
            <a:off x="735013" y="5683250"/>
            <a:ext cx="3646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nl-NL" err="1"/>
              <a:t>Explanimatie</a:t>
            </a:r>
            <a:r>
              <a:rPr lang="nl-NL" altLang="nl-NL"/>
              <a:t>:</a:t>
            </a:r>
          </a:p>
          <a:p>
            <a:r>
              <a:rPr lang="nl-NL" altLang="nl-NL"/>
              <a:t>https://vimeo.com/album/4988798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4FC1896D-7281-43BD-B6D5-2CD27E800EEC}"/>
              </a:ext>
            </a:extLst>
          </p:cNvPr>
          <p:cNvSpPr>
            <a:spLocks noGrp="1"/>
          </p:cNvSpPr>
          <p:nvPr>
            <p:ph idx="1"/>
          </p:nvPr>
        </p:nvSpPr>
        <p:spPr>
          <a:xfrm>
            <a:off x="395288" y="2133600"/>
            <a:ext cx="7391400" cy="3352800"/>
          </a:xfrm>
        </p:spPr>
        <p:txBody>
          <a:bodyPr/>
          <a:lstStyle/>
          <a:p>
            <a:pPr marL="457200" lvl="1" indent="0">
              <a:buFont typeface="Wingdings 2" panose="05020102010507070707" pitchFamily="18" charset="2"/>
              <a:buNone/>
              <a:defRPr/>
            </a:pPr>
            <a:endParaRPr lang="nl-NL" altLang="en-US" sz="2400"/>
          </a:p>
          <a:p>
            <a:pPr lvl="1">
              <a:defRPr/>
            </a:pPr>
            <a:endParaRPr lang="nl-NL" altLang="en-US" sz="2400"/>
          </a:p>
          <a:p>
            <a:pPr lvl="1">
              <a:defRPr/>
            </a:pPr>
            <a:r>
              <a:rPr lang="nl-NL" altLang="en-US" sz="2400"/>
              <a:t>Nieuwe studie </a:t>
            </a:r>
          </a:p>
          <a:p>
            <a:pPr lvl="1">
              <a:defRPr/>
            </a:pPr>
            <a:r>
              <a:rPr lang="nl-NL" altLang="en-US" sz="2400"/>
              <a:t>Nieuw onderwijssysteem</a:t>
            </a:r>
          </a:p>
          <a:p>
            <a:pPr lvl="1">
              <a:defRPr/>
            </a:pPr>
            <a:r>
              <a:rPr lang="nl-NL" altLang="en-US" sz="2400"/>
              <a:t>Nieuwe studiegenoten</a:t>
            </a:r>
          </a:p>
          <a:p>
            <a:pPr lvl="1">
              <a:defRPr/>
            </a:pPr>
            <a:r>
              <a:rPr lang="nl-NL" altLang="en-US" sz="2400"/>
              <a:t>Nieuwe stad?</a:t>
            </a:r>
          </a:p>
          <a:p>
            <a:pPr lvl="1">
              <a:defRPr/>
            </a:pPr>
            <a:r>
              <a:rPr lang="nl-NL" altLang="en-US" sz="2400"/>
              <a:t>Op kamers?</a:t>
            </a:r>
          </a:p>
          <a:p>
            <a:pPr>
              <a:defRPr/>
            </a:pPr>
            <a:endParaRPr lang="en-US" altLang="en-US"/>
          </a:p>
          <a:p>
            <a:pPr>
              <a:defRPr/>
            </a:pPr>
            <a:endParaRPr lang="en-US" altLang="en-US"/>
          </a:p>
        </p:txBody>
      </p:sp>
      <p:sp>
        <p:nvSpPr>
          <p:cNvPr id="24579" name="Slide Number Placeholder 3">
            <a:extLst>
              <a:ext uri="{FF2B5EF4-FFF2-40B4-BE49-F238E27FC236}">
                <a16:creationId xmlns:a16="http://schemas.microsoft.com/office/drawing/2014/main" id="{8FC812D1-625F-4D6D-BB4D-25E08A4D069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AE642787-7721-4CDA-BD8C-0E07440B7743}" type="slidenum">
              <a:rPr lang="en-US" altLang="en-US" sz="1000" smtClean="0">
                <a:solidFill>
                  <a:srgbClr val="A3A3E0"/>
                </a:solidFill>
              </a:rPr>
              <a:pPr>
                <a:spcBef>
                  <a:spcPct val="0"/>
                </a:spcBef>
                <a:buSzTx/>
                <a:buFontTx/>
                <a:buNone/>
              </a:pPr>
              <a:t>3</a:t>
            </a:fld>
            <a:endParaRPr lang="en-US" altLang="en-US" sz="1000"/>
          </a:p>
        </p:txBody>
      </p:sp>
      <p:pic>
        <p:nvPicPr>
          <p:cNvPr id="24580" name="Picture 2" descr="http://www.one4marketing.nl/hs-fs/hub/100152/file-1983243491-jpg/verandering.jpg">
            <a:extLst>
              <a:ext uri="{FF2B5EF4-FFF2-40B4-BE49-F238E27FC236}">
                <a16:creationId xmlns:a16="http://schemas.microsoft.com/office/drawing/2014/main" id="{03883598-66F4-43D8-91F0-FC462377F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125538"/>
            <a:ext cx="2305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inhoud 2">
            <a:extLst>
              <a:ext uri="{FF2B5EF4-FFF2-40B4-BE49-F238E27FC236}">
                <a16:creationId xmlns:a16="http://schemas.microsoft.com/office/drawing/2014/main" id="{4276F1DF-E335-407E-9485-748AF4FC7DF2}"/>
              </a:ext>
            </a:extLst>
          </p:cNvPr>
          <p:cNvSpPr>
            <a:spLocks noGrp="1" noChangeArrowheads="1"/>
          </p:cNvSpPr>
          <p:nvPr>
            <p:ph sz="quarter" idx="1"/>
          </p:nvPr>
        </p:nvSpPr>
        <p:spPr>
          <a:xfrm>
            <a:off x="457200" y="1363663"/>
            <a:ext cx="8229600" cy="4937125"/>
          </a:xfrm>
        </p:spPr>
        <p:txBody>
          <a:bodyPr/>
          <a:lstStyle/>
          <a:p>
            <a:r>
              <a:rPr lang="en-US" altLang="nl-NL"/>
              <a:t>De </a:t>
            </a:r>
            <a:r>
              <a:rPr lang="en-US" altLang="nl-NL" err="1"/>
              <a:t>mens</a:t>
            </a:r>
            <a:r>
              <a:rPr lang="en-US" altLang="nl-NL"/>
              <a:t> </a:t>
            </a:r>
            <a:r>
              <a:rPr lang="en-US" altLang="nl-NL" err="1"/>
              <a:t>gebruikt</a:t>
            </a:r>
            <a:r>
              <a:rPr lang="en-US" altLang="nl-NL"/>
              <a:t> maar 10% van </a:t>
            </a:r>
            <a:r>
              <a:rPr lang="en-US" altLang="nl-NL" err="1"/>
              <a:t>zijn</a:t>
            </a:r>
            <a:r>
              <a:rPr lang="en-US" altLang="nl-NL"/>
              <a:t> </a:t>
            </a:r>
            <a:r>
              <a:rPr lang="en-US" altLang="nl-NL" err="1"/>
              <a:t>hersenen</a:t>
            </a:r>
            <a:endParaRPr lang="nl-NL" altLang="nl-NL" err="1"/>
          </a:p>
        </p:txBody>
      </p:sp>
      <p:sp>
        <p:nvSpPr>
          <p:cNvPr id="59395" name="Titel 1">
            <a:extLst>
              <a:ext uri="{FF2B5EF4-FFF2-40B4-BE49-F238E27FC236}">
                <a16:creationId xmlns:a16="http://schemas.microsoft.com/office/drawing/2014/main" id="{54C9E90F-7042-4A98-B5D2-874E5014FB6E}"/>
              </a:ext>
            </a:extLst>
          </p:cNvPr>
          <p:cNvSpPr>
            <a:spLocks noGrp="1" noChangeArrowheads="1"/>
          </p:cNvSpPr>
          <p:nvPr>
            <p:ph type="title"/>
          </p:nvPr>
        </p:nvSpPr>
        <p:spPr>
          <a:xfrm>
            <a:off x="611188" y="1846263"/>
            <a:ext cx="7391400" cy="838200"/>
          </a:xfrm>
        </p:spPr>
        <p:txBody>
          <a:bodyPr/>
          <a:lstStyle/>
          <a:p>
            <a:r>
              <a:rPr lang="en-US" altLang="nl-NL" err="1"/>
              <a:t>Waar</a:t>
            </a:r>
            <a:r>
              <a:rPr lang="en-US" altLang="nl-NL"/>
              <a:t> of </a:t>
            </a:r>
            <a:r>
              <a:rPr lang="en-US" altLang="nl-NL" err="1"/>
              <a:t>niet</a:t>
            </a:r>
            <a:r>
              <a:rPr lang="en-US" altLang="nl-NL"/>
              <a:t> </a:t>
            </a:r>
            <a:r>
              <a:rPr lang="en-US" altLang="nl-NL" err="1"/>
              <a:t>waar</a:t>
            </a:r>
            <a:r>
              <a:rPr lang="en-US" altLang="nl-NL"/>
              <a:t>?</a:t>
            </a:r>
            <a:endParaRPr lang="nl-NL" altLang="nl-NL"/>
          </a:p>
        </p:txBody>
      </p:sp>
      <p:pic>
        <p:nvPicPr>
          <p:cNvPr id="59396" name="Picture 2" descr="http://4.bp.blogspot.com/_w84YjLAwQUM/TL9oAomYihI/AAAAAAAAAAs/AGIl2v56kNk/s400/myths%2520about%2520the%2520brain%25205003.jpg">
            <a:extLst>
              <a:ext uri="{FF2B5EF4-FFF2-40B4-BE49-F238E27FC236}">
                <a16:creationId xmlns:a16="http://schemas.microsoft.com/office/drawing/2014/main" id="{D95127F8-D83B-4B1D-8A64-167D05E0A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167063"/>
            <a:ext cx="27622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k_v_VS_0_6_0_1_-1_0_2_0_[3]">
    <p:spTree>
      <p:nvGrpSpPr>
        <p:cNvPr id="1" name=""/>
        <p:cNvGrpSpPr/>
        <p:nvPr/>
      </p:nvGrpSpPr>
      <p:grpSpPr>
        <a:xfrm>
          <a:off x="0" y="0"/>
          <a:ext cx="0" cy="0"/>
          <a:chOff x="0" y="0"/>
          <a:chExt cx="0" cy="0"/>
        </a:xfrm>
      </p:grpSpPr>
      <p:pic>
        <p:nvPicPr>
          <p:cNvPr id="18" name="LAYOUT_BG_IMAGE_2">
            <a:extLst>
              <a:ext uri="{FF2B5EF4-FFF2-40B4-BE49-F238E27FC236}">
                <a16:creationId xmlns:a16="http://schemas.microsoft.com/office/drawing/2014/main" id="{30493E8A-A935-4BF6-9EF3-B265565B7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0422" name="VoteExplanationBg_1">
            <a:extLst>
              <a:ext uri="{FF2B5EF4-FFF2-40B4-BE49-F238E27FC236}">
                <a16:creationId xmlns:a16="http://schemas.microsoft.com/office/drawing/2014/main" id="{1A951BC0-4A56-4D92-95B3-618D3BA7134B}"/>
              </a:ext>
            </a:extLst>
          </p:cNvPr>
          <p:cNvSpPr txBox="1">
            <a:spLocks noChangeArrowheads="1"/>
          </p:cNvSpPr>
          <p:nvPr/>
        </p:nvSpPr>
        <p:spPr bwMode="auto">
          <a:xfrm>
            <a:off x="0" y="5932170"/>
            <a:ext cx="9144000" cy="92583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38100" rIns="88900" bIns="38100" anchor="t" anchorCtr="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pPr>
            <a:endParaRPr lang="nl-NL" altLang="nl-NL">
              <a:solidFill>
                <a:srgbClr val="000000"/>
              </a:solidFill>
              <a:latin typeface="Calibri" panose="020F0502020204030204" pitchFamily="34" charset="0"/>
            </a:endParaRPr>
          </a:p>
        </p:txBody>
      </p:sp>
      <p:sp>
        <p:nvSpPr>
          <p:cNvPr id="60418" name="sk_v_VT_0_6_0_1_-1_0_2_0_[3]">
            <a:extLst>
              <a:ext uri="{FF2B5EF4-FFF2-40B4-BE49-F238E27FC236}">
                <a16:creationId xmlns:a16="http://schemas.microsoft.com/office/drawing/2014/main" id="{84CECB49-29AE-4DB7-BF8A-E0BB46495C66}"/>
              </a:ext>
            </a:extLst>
          </p:cNvPr>
          <p:cNvSpPr>
            <a:spLocks noGrp="1" noChangeArrowheads="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altLang="nl-NL" sz="4000" dirty="0">
                <a:solidFill>
                  <a:srgbClr val="FFFFFF"/>
                </a:solidFill>
                <a:latin typeface="Roboto Slab"/>
              </a:rPr>
              <a:t>De mens gebruikt maar 10% van zijn hersenen</a:t>
            </a:r>
          </a:p>
        </p:txBody>
      </p:sp>
      <p:sp>
        <p:nvSpPr>
          <p:cNvPr id="60419" name="VoteChoices">
            <a:extLst>
              <a:ext uri="{FF2B5EF4-FFF2-40B4-BE49-F238E27FC236}">
                <a16:creationId xmlns:a16="http://schemas.microsoft.com/office/drawing/2014/main" id="{1798AD73-BD90-4D4B-8FC9-B1F409108C61}"/>
              </a:ext>
            </a:extLst>
          </p:cNvPr>
          <p:cNvSpPr>
            <a:spLocks noGrp="1" noChangeArrowheads="1"/>
          </p:cNvSpPr>
          <p:nvPr>
            <p:ph type="body" idx="12"/>
          </p:nvPr>
        </p:nvSpPr>
        <p:spPr>
          <a:xfrm>
            <a:off x="548640" y="1783080"/>
            <a:ext cx="8110728" cy="3977640"/>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14350" indent="-514350">
              <a:lnSpc>
                <a:spcPct val="150000"/>
              </a:lnSpc>
              <a:spcBef>
                <a:spcPct val="0"/>
              </a:spcBef>
              <a:buClr>
                <a:srgbClr val="FCB731"/>
              </a:buClr>
              <a:buSzPct val="100000"/>
              <a:buFont typeface="Wingdings 2" panose="05020102010507070707" pitchFamily="18" charset="2"/>
              <a:buAutoNum type="alphaUcPeriod"/>
            </a:pPr>
            <a:endParaRPr lang="nl-NL" altLang="nl-NL" sz="2400">
              <a:solidFill>
                <a:srgbClr val="FFFFFF"/>
              </a:solidFill>
              <a:latin typeface="Roboto Light"/>
            </a:endParaRPr>
          </a:p>
          <a:p>
            <a:pPr marL="514350" indent="-514350">
              <a:lnSpc>
                <a:spcPct val="150000"/>
              </a:lnSpc>
              <a:spcBef>
                <a:spcPct val="0"/>
              </a:spcBef>
              <a:buClr>
                <a:srgbClr val="FCB731"/>
              </a:buClr>
              <a:buSzPct val="100000"/>
              <a:buFont typeface="Wingdings 2" panose="05020102010507070707" pitchFamily="18" charset="2"/>
              <a:buAutoNum type="alphaUcPeriod"/>
            </a:pPr>
            <a:r>
              <a:rPr lang="nl-NL" altLang="nl-NL" sz="2400" dirty="0">
                <a:solidFill>
                  <a:srgbClr val="FFFFFF"/>
                </a:solidFill>
                <a:latin typeface="Roboto Light"/>
              </a:rPr>
              <a:t>Waar</a:t>
            </a:r>
          </a:p>
          <a:p>
            <a:pPr marL="514350" indent="-514350">
              <a:lnSpc>
                <a:spcPct val="150000"/>
              </a:lnSpc>
              <a:spcBef>
                <a:spcPct val="0"/>
              </a:spcBef>
              <a:buClr>
                <a:srgbClr val="FCB731"/>
              </a:buClr>
              <a:buSzPct val="100000"/>
              <a:buFont typeface="Wingdings 2" panose="05020102010507070707" pitchFamily="18" charset="2"/>
              <a:buAutoNum type="alphaUcPeriod"/>
            </a:pPr>
            <a:r>
              <a:rPr lang="nl-NL" altLang="nl-NL" sz="2400" dirty="0">
                <a:solidFill>
                  <a:srgbClr val="FFFFFF"/>
                </a:solidFill>
                <a:latin typeface="Roboto Light"/>
              </a:rPr>
              <a:t>Niet waar, we gebruiken minder</a:t>
            </a:r>
          </a:p>
          <a:p>
            <a:pPr marL="514350" indent="-514350">
              <a:lnSpc>
                <a:spcPct val="150000"/>
              </a:lnSpc>
              <a:spcBef>
                <a:spcPct val="0"/>
              </a:spcBef>
              <a:buClr>
                <a:srgbClr val="FCB731"/>
              </a:buClr>
              <a:buSzPct val="100000"/>
              <a:buFont typeface="Wingdings 2" panose="05020102010507070707" pitchFamily="18" charset="2"/>
              <a:buAutoNum type="alphaUcPeriod"/>
            </a:pPr>
            <a:r>
              <a:rPr lang="nl-NL" altLang="nl-NL" sz="2400" dirty="0">
                <a:solidFill>
                  <a:srgbClr val="FFFFFF"/>
                </a:solidFill>
                <a:latin typeface="Roboto Light"/>
              </a:rPr>
              <a:t>Niet waar, we gebruiken meer</a:t>
            </a:r>
          </a:p>
          <a:p>
            <a:pPr marL="514350" indent="-514350">
              <a:lnSpc>
                <a:spcPct val="150000"/>
              </a:lnSpc>
              <a:spcBef>
                <a:spcPct val="0"/>
              </a:spcBef>
              <a:buClr>
                <a:srgbClr val="FCB731"/>
              </a:buClr>
              <a:buSzPct val="100000"/>
              <a:buFont typeface="Wingdings 2" panose="05020102010507070707" pitchFamily="18" charset="2"/>
              <a:buAutoNum type="alphaUcPeriod"/>
            </a:pPr>
            <a:endParaRPr lang="nl-NL" altLang="nl-NL" sz="2400">
              <a:solidFill>
                <a:srgbClr val="FFFFFF"/>
              </a:solidFill>
              <a:latin typeface="Roboto Light"/>
            </a:endParaRPr>
          </a:p>
        </p:txBody>
      </p:sp>
      <p:grpSp>
        <p:nvGrpSpPr>
          <p:cNvPr id="60420" name="vss_group_1">
            <a:extLst>
              <a:ext uri="{FF2B5EF4-FFF2-40B4-BE49-F238E27FC236}">
                <a16:creationId xmlns:a16="http://schemas.microsoft.com/office/drawing/2014/main" id="{615B3F6A-0D3B-45C9-816E-9AC0C2D92A1F}"/>
              </a:ext>
            </a:extLst>
          </p:cNvPr>
          <p:cNvGrpSpPr>
            <a:grpSpLocks/>
          </p:cNvGrpSpPr>
          <p:nvPr/>
        </p:nvGrpSpPr>
        <p:grpSpPr bwMode="auto">
          <a:xfrm>
            <a:off x="8001000" y="6357367"/>
            <a:ext cx="1051560" cy="332613"/>
            <a:chOff x="7645400" y="5384800"/>
            <a:chExt cx="1397000" cy="355600"/>
          </a:xfrm>
        </p:grpSpPr>
        <p:sp>
          <p:nvSpPr>
            <p:cNvPr id="5" name="vss_text_0">
              <a:extLst>
                <a:ext uri="{FF2B5EF4-FFF2-40B4-BE49-F238E27FC236}">
                  <a16:creationId xmlns:a16="http://schemas.microsoft.com/office/drawing/2014/main" id="{64345755-B39C-422B-A7D3-54D6CD76B83B}"/>
                </a:ext>
              </a:extLst>
            </p:cNvPr>
            <p:cNvSpPr/>
            <p:nvPr/>
          </p:nvSpPr>
          <p:spPr>
            <a:xfrm>
              <a:off x="7645400" y="5384800"/>
              <a:ext cx="1397000" cy="3556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30200" tIns="45720" rIns="91440" bIns="45720" anchor="ctr" anchorCtr="0">
              <a:normAutofit fontScale="70000" lnSpcReduction="20000"/>
            </a:bodyPr>
            <a:lstStyle/>
            <a:p>
              <a:pPr>
                <a:buClr>
                  <a:srgbClr val="000000"/>
                </a:buClr>
                <a:defRPr/>
              </a:pPr>
              <a:r>
                <a:rPr lang="nl-NL" sz="1600" dirty="0">
                  <a:solidFill>
                    <a:srgbClr val="FFFFFF"/>
                  </a:solidFill>
                  <a:latin typeface="Roboto Light"/>
                </a:rPr>
                <a:t>Gesloten</a:t>
              </a:r>
            </a:p>
          </p:txBody>
        </p:sp>
        <p:sp>
          <p:nvSpPr>
            <p:cNvPr id="6" name="vss_light">
              <a:extLst>
                <a:ext uri="{FF2B5EF4-FFF2-40B4-BE49-F238E27FC236}">
                  <a16:creationId xmlns:a16="http://schemas.microsoft.com/office/drawing/2014/main" id="{2D2478E1-CDBD-4DAD-BA12-8BA84451446B}"/>
                </a:ext>
              </a:extLst>
            </p:cNvPr>
            <p:cNvSpPr/>
            <p:nvPr/>
          </p:nvSpPr>
          <p:spPr>
            <a:xfrm>
              <a:off x="7721600" y="5461000"/>
              <a:ext cx="203200" cy="203200"/>
            </a:xfrm>
            <a:prstGeom prst="ellipse">
              <a:avLst/>
            </a:prstGeom>
            <a:solidFill>
              <a:srgbClr val="FF00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chorCtr="1">
              <a:noAutofit/>
            </a:bodyPr>
            <a:lstStyle/>
            <a:p>
              <a:pPr>
                <a:buClr>
                  <a:srgbClr val="000000"/>
                </a:buClr>
                <a:defRPr/>
              </a:pPr>
              <a:endParaRPr lang="nl-NL" sz="1600">
                <a:solidFill>
                  <a:srgbClr val="FFFFFF"/>
                </a:solidFill>
                <a:latin typeface="Roboto Light"/>
              </a:endParaRPr>
            </a:p>
          </p:txBody>
        </p:sp>
      </p:grpSp>
      <p:sp>
        <p:nvSpPr>
          <p:cNvPr id="60421" name="VotesStatusExplanation0">
            <a:extLst>
              <a:ext uri="{FF2B5EF4-FFF2-40B4-BE49-F238E27FC236}">
                <a16:creationId xmlns:a16="http://schemas.microsoft.com/office/drawing/2014/main" id="{3A6C5950-BF29-4ED9-8071-06822383684B}"/>
              </a:ext>
            </a:extLst>
          </p:cNvPr>
          <p:cNvSpPr txBox="1">
            <a:spLocks noChangeArrowheads="1"/>
          </p:cNvSpPr>
          <p:nvPr/>
        </p:nvSpPr>
        <p:spPr bwMode="auto">
          <a:xfrm>
            <a:off x="5867400" y="4495800"/>
            <a:ext cx="3048000" cy="635000"/>
          </a:xfrm>
          <a:prstGeom prst="rect">
            <a:avLst/>
          </a:prstGeom>
          <a:solidFill>
            <a:srgbClr val="F1F1F1">
              <a:alpha val="90195"/>
            </a:srgbClr>
          </a:solidFill>
          <a:ln w="0">
            <a:solidFill>
              <a:srgbClr val="000000"/>
            </a:solidFill>
            <a:miter lim="800000"/>
            <a:headEnd/>
            <a:tailEnd/>
          </a:ln>
        </p:spPr>
        <p:txBody>
          <a:bodyPr lIns="203200" rIns="20320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nl-NL" sz="1400" i="1" dirty="0">
                <a:solidFill>
                  <a:srgbClr val="000000"/>
                </a:solidFill>
              </a:rPr>
              <a:t>De vraag gaat open zodra u een sessie en diavoorstelling start.</a:t>
            </a:r>
          </a:p>
        </p:txBody>
      </p:sp>
      <p:graphicFrame>
        <p:nvGraphicFramePr>
          <p:cNvPr id="11" name="ExplanationsTable_0_0_1">
            <a:extLst>
              <a:ext uri="{FF2B5EF4-FFF2-40B4-BE49-F238E27FC236}">
                <a16:creationId xmlns:a16="http://schemas.microsoft.com/office/drawing/2014/main" id="{098CA42E-8458-41CB-8651-4D3CFDD78150}"/>
              </a:ext>
            </a:extLst>
          </p:cNvPr>
          <p:cNvGraphicFramePr>
            <a:graphicFrameLocks noGrp="1"/>
          </p:cNvGraphicFramePr>
          <p:nvPr>
            <p:extLst>
              <p:ext uri="{D42A27DB-BD31-4B8C-83A1-F6EECF244321}">
                <p14:modId xmlns:p14="http://schemas.microsoft.com/office/powerpoint/2010/main" val="1719632601"/>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20000"/>
                    </a:ext>
                  </a:extLst>
                </a:gridCol>
                <a:gridCol w="5430027">
                  <a:extLst>
                    <a:ext uri="{9D8B030D-6E8A-4147-A177-3AD203B41FA5}">
                      <a16:colId xmlns:a16="http://schemas.microsoft.com/office/drawing/2014/main" val="20001"/>
                    </a:ext>
                  </a:extLst>
                </a:gridCol>
              </a:tblGrid>
              <a:tr h="349758">
                <a:tc>
                  <a:txBody>
                    <a:bodyPr/>
                    <a:lstStyle/>
                    <a:p>
                      <a:pPr algn="l">
                        <a:lnSpc>
                          <a:spcPct val="100000"/>
                        </a:lnSpc>
                        <a:spcBef>
                          <a:spcPct val="0"/>
                        </a:spcBef>
                        <a:spcAft>
                          <a:spcPct val="0"/>
                        </a:spcAft>
                        <a:buClr>
                          <a:srgbClr val="000000"/>
                        </a:buClr>
                      </a:pPr>
                      <a:r>
                        <a:rPr lang="nl-NL" sz="1600" b="1" i="0" u="none" baseline="0" dirty="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dirty="0">
                          <a:solidFill>
                            <a:srgbClr val="D9D9D9"/>
                          </a:solidFill>
                          <a:latin typeface="Roboto Light"/>
                        </a:rPr>
                        <a:t>Dit </a:t>
                      </a:r>
                      <a:r>
                        <a:rPr lang="nl-NL" sz="1600" b="0" i="0" u="none" baseline="0" dirty="0" err="1">
                          <a:solidFill>
                            <a:srgbClr val="D9D9D9"/>
                          </a:solidFill>
                          <a:latin typeface="Roboto Light"/>
                        </a:rPr>
                        <a:t>tekstvak</a:t>
                      </a:r>
                      <a:r>
                        <a:rPr lang="nl-NL" sz="1600" b="0" i="0" u="none" baseline="0" dirty="0">
                          <a:solidFill>
                            <a:srgbClr val="D9D9D9"/>
                          </a:solidFill>
                          <a:latin typeface="Roboto Light"/>
                        </a:rPr>
                        <a:t> wordt gebruikt om de verschillende stemmethodes uit te leggen.</a:t>
                      </a:r>
                    </a:p>
                  </a:txBody>
                  <a:tcPr anchor="ctr"/>
                </a:tc>
                <a:extLst>
                  <a:ext uri="{0D108BD9-81ED-4DB2-BD59-A6C34878D82A}">
                    <a16:rowId xmlns:a16="http://schemas.microsoft.com/office/drawing/2014/main" val="10000"/>
                  </a:ext>
                </a:extLst>
              </a:tr>
              <a:tr h="349758">
                <a:tc>
                  <a:txBody>
                    <a:bodyPr/>
                    <a:lstStyle/>
                    <a:p>
                      <a:pPr algn="l">
                        <a:lnSpc>
                          <a:spcPct val="100000"/>
                        </a:lnSpc>
                        <a:spcBef>
                          <a:spcPct val="0"/>
                        </a:spcBef>
                        <a:spcAft>
                          <a:spcPct val="0"/>
                        </a:spcAft>
                        <a:buClr>
                          <a:srgbClr val="000000"/>
                        </a:buClr>
                      </a:pPr>
                      <a:r>
                        <a:rPr lang="nl-NL" sz="1600" b="1" i="0" u="none" baseline="0" dirty="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dirty="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0001"/>
                  </a:ext>
                </a:extLst>
              </a:tr>
            </a:tbl>
          </a:graphicData>
        </a:graphic>
      </p:graphicFrame>
      <p:grpSp>
        <p:nvGrpSpPr>
          <p:cNvPr id="9" name="VotesCounterGroup">
            <a:extLst>
              <a:ext uri="{FF2B5EF4-FFF2-40B4-BE49-F238E27FC236}">
                <a16:creationId xmlns:a16="http://schemas.microsoft.com/office/drawing/2014/main" id="{856B370D-C32C-45A8-A78A-4853BC01E242}"/>
              </a:ext>
            </a:extLst>
          </p:cNvPr>
          <p:cNvGrpSpPr/>
          <p:nvPr/>
        </p:nvGrpSpPr>
        <p:grpSpPr>
          <a:xfrm>
            <a:off x="7417613" y="6021324"/>
            <a:ext cx="630936" cy="291465"/>
            <a:chOff x="7050024" y="6137910"/>
            <a:chExt cx="630936" cy="283857"/>
          </a:xfrm>
        </p:grpSpPr>
        <p:pic>
          <p:nvPicPr>
            <p:cNvPr id="7" name="counter_icon">
              <a:extLst>
                <a:ext uri="{FF2B5EF4-FFF2-40B4-BE49-F238E27FC236}">
                  <a16:creationId xmlns:a16="http://schemas.microsoft.com/office/drawing/2014/main" id="{40B65664-A851-415A-BBE7-5DB5AEA11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368" y="6137910"/>
              <a:ext cx="164592" cy="219456"/>
            </a:xfrm>
            <a:prstGeom prst="rect">
              <a:avLst/>
            </a:prstGeom>
          </p:spPr>
        </p:pic>
        <p:sp>
          <p:nvSpPr>
            <p:cNvPr id="8" name="counter_text">
              <a:extLst>
                <a:ext uri="{FF2B5EF4-FFF2-40B4-BE49-F238E27FC236}">
                  <a16:creationId xmlns:a16="http://schemas.microsoft.com/office/drawing/2014/main" id="{F98B7AF9-434D-4702-874D-09297545B46C}"/>
                </a:ext>
              </a:extLst>
            </p:cNvPr>
            <p:cNvSpPr txBox="1"/>
            <p:nvPr/>
          </p:nvSpPr>
          <p:spPr>
            <a:xfrm>
              <a:off x="7050024" y="614476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dirty="0">
                  <a:solidFill>
                    <a:srgbClr val="FFFFFF"/>
                  </a:solidFill>
                  <a:latin typeface="Roboto Slab"/>
                </a:rPr>
                <a:t>0</a:t>
              </a:r>
            </a:p>
          </p:txBody>
        </p:sp>
      </p:grpSp>
      <p:grpSp>
        <p:nvGrpSpPr>
          <p:cNvPr id="14" name="ParticipantsCounterGroup">
            <a:extLst>
              <a:ext uri="{FF2B5EF4-FFF2-40B4-BE49-F238E27FC236}">
                <a16:creationId xmlns:a16="http://schemas.microsoft.com/office/drawing/2014/main" id="{8F968DF1-3B71-496E-8079-85DA3BDB2544}"/>
              </a:ext>
            </a:extLst>
          </p:cNvPr>
          <p:cNvGrpSpPr/>
          <p:nvPr/>
        </p:nvGrpSpPr>
        <p:grpSpPr>
          <a:xfrm>
            <a:off x="8083296" y="6035040"/>
            <a:ext cx="630936" cy="276999"/>
            <a:chOff x="8083296" y="6035040"/>
            <a:chExt cx="630936" cy="276999"/>
          </a:xfrm>
        </p:grpSpPr>
        <p:pic>
          <p:nvPicPr>
            <p:cNvPr id="12" name="counter_icon">
              <a:extLst>
                <a:ext uri="{FF2B5EF4-FFF2-40B4-BE49-F238E27FC236}">
                  <a16:creationId xmlns:a16="http://schemas.microsoft.com/office/drawing/2014/main" id="{656FBDC8-92C4-463B-BF14-8282F93C12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3" name="counter_text">
              <a:extLst>
                <a:ext uri="{FF2B5EF4-FFF2-40B4-BE49-F238E27FC236}">
                  <a16:creationId xmlns:a16="http://schemas.microsoft.com/office/drawing/2014/main" id="{26EC4379-1B6D-4F50-BAD0-EBD518F15458}"/>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dirty="0">
                  <a:solidFill>
                    <a:srgbClr val="FFFFFF"/>
                  </a:solidFill>
                  <a:latin typeface="Roboto Slab"/>
                </a:rPr>
                <a:t>0</a:t>
              </a:r>
            </a:p>
          </p:txBody>
        </p:sp>
      </p:grpSp>
      <p:pic>
        <p:nvPicPr>
          <p:cNvPr id="16" name="Logo">
            <a:extLst>
              <a:ext uri="{FF2B5EF4-FFF2-40B4-BE49-F238E27FC236}">
                <a16:creationId xmlns:a16="http://schemas.microsoft.com/office/drawing/2014/main" id="{4B0B3D30-6A02-429C-B5DA-7982109AD62B}"/>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2" name="VoteExplanationOverlay" hidden="1">
            <a:extLst>
              <a:ext uri="{FF2B5EF4-FFF2-40B4-BE49-F238E27FC236}">
                <a16:creationId xmlns:a16="http://schemas.microsoft.com/office/drawing/2014/main" id="{1ED72221-EF7C-4AC0-94A4-B8481AB47C87}"/>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k_v_RS_0_6_0_1_0_1_-1_0_[1]">
    <p:spTree>
      <p:nvGrpSpPr>
        <p:cNvPr id="1" name=""/>
        <p:cNvGrpSpPr/>
        <p:nvPr/>
      </p:nvGrpSpPr>
      <p:grpSpPr>
        <a:xfrm>
          <a:off x="0" y="0"/>
          <a:ext cx="0" cy="0"/>
          <a:chOff x="0" y="0"/>
          <a:chExt cx="0" cy="0"/>
        </a:xfrm>
      </p:grpSpPr>
      <p:pic>
        <p:nvPicPr>
          <p:cNvPr id="9" name="LAYOUT_BG_IMAGE_2">
            <a:extLst>
              <a:ext uri="{FF2B5EF4-FFF2-40B4-BE49-F238E27FC236}">
                <a16:creationId xmlns:a16="http://schemas.microsoft.com/office/drawing/2014/main" id="{E8192136-D08F-4F51-AD2C-A207F6AC9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45" name="VoteExplanationBg_1">
            <a:extLst>
              <a:ext uri="{FF2B5EF4-FFF2-40B4-BE49-F238E27FC236}">
                <a16:creationId xmlns:a16="http://schemas.microsoft.com/office/drawing/2014/main" id="{66948CDB-E407-45F0-A3A1-FBC667C6236C}"/>
              </a:ext>
            </a:extLst>
          </p:cNvPr>
          <p:cNvSpPr txBox="1">
            <a:spLocks noChangeArrowheads="1"/>
          </p:cNvSpPr>
          <p:nvPr/>
        </p:nvSpPr>
        <p:spPr bwMode="auto">
          <a:xfrm>
            <a:off x="0" y="5932170"/>
            <a:ext cx="9144000" cy="92583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38100" rIns="88900" bIns="38100" anchor="t" anchorCtr="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pPr>
            <a:endParaRPr lang="nl-NL" altLang="nl-NL">
              <a:solidFill>
                <a:srgbClr val="000000"/>
              </a:solidFill>
              <a:latin typeface="Calibri" panose="020F0502020204030204" pitchFamily="34" charset="0"/>
            </a:endParaRPr>
          </a:p>
        </p:txBody>
      </p:sp>
      <p:sp>
        <p:nvSpPr>
          <p:cNvPr id="61442" name="sk_v_RT_0_6_0_1_0_1_-1_0_[1]">
            <a:extLst>
              <a:ext uri="{FF2B5EF4-FFF2-40B4-BE49-F238E27FC236}">
                <a16:creationId xmlns:a16="http://schemas.microsoft.com/office/drawing/2014/main" id="{D12C3AAD-AAB5-469C-B625-205FF9E32239}"/>
              </a:ext>
            </a:extLst>
          </p:cNvPr>
          <p:cNvSpPr>
            <a:spLocks noGrp="1" noChangeArrowheads="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altLang="nl-NL" sz="4000" dirty="0">
                <a:solidFill>
                  <a:srgbClr val="FFFFFF"/>
                </a:solidFill>
                <a:latin typeface="Roboto Slab"/>
              </a:rPr>
              <a:t>De mens gebruikt maar 10% van zijn hersenen</a:t>
            </a:r>
          </a:p>
        </p:txBody>
      </p:sp>
      <p:grpSp>
        <p:nvGrpSpPr>
          <p:cNvPr id="61444" name="vss_group_1">
            <a:extLst>
              <a:ext uri="{FF2B5EF4-FFF2-40B4-BE49-F238E27FC236}">
                <a16:creationId xmlns:a16="http://schemas.microsoft.com/office/drawing/2014/main" id="{460703B2-AAA5-41C6-8B38-4F851BB647C5}"/>
              </a:ext>
            </a:extLst>
          </p:cNvPr>
          <p:cNvGrpSpPr>
            <a:grpSpLocks/>
          </p:cNvGrpSpPr>
          <p:nvPr/>
        </p:nvGrpSpPr>
        <p:grpSpPr bwMode="auto">
          <a:xfrm>
            <a:off x="8001000" y="6357367"/>
            <a:ext cx="1051560" cy="332613"/>
            <a:chOff x="7645400" y="5384800"/>
            <a:chExt cx="1397000" cy="355600"/>
          </a:xfrm>
        </p:grpSpPr>
        <p:sp>
          <p:nvSpPr>
            <p:cNvPr id="25" name="vss_text_0">
              <a:extLst>
                <a:ext uri="{FF2B5EF4-FFF2-40B4-BE49-F238E27FC236}">
                  <a16:creationId xmlns:a16="http://schemas.microsoft.com/office/drawing/2014/main" id="{E6750053-D937-4312-BDD3-16C92CFF9E69}"/>
                </a:ext>
              </a:extLst>
            </p:cNvPr>
            <p:cNvSpPr/>
            <p:nvPr/>
          </p:nvSpPr>
          <p:spPr>
            <a:xfrm>
              <a:off x="7645400" y="5384800"/>
              <a:ext cx="1397000" cy="3556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30200" tIns="45720" rIns="91440" bIns="45720" anchor="ctr" anchorCtr="0">
              <a:normAutofit fontScale="70000" lnSpcReduction="20000"/>
            </a:bodyPr>
            <a:lstStyle/>
            <a:p>
              <a:pPr>
                <a:buClr>
                  <a:srgbClr val="000000"/>
                </a:buClr>
                <a:defRPr/>
              </a:pPr>
              <a:r>
                <a:rPr lang="nl-NL" sz="1600" dirty="0">
                  <a:solidFill>
                    <a:srgbClr val="FFFFFF"/>
                  </a:solidFill>
                  <a:latin typeface="Roboto Light"/>
                </a:rPr>
                <a:t>Gesloten</a:t>
              </a:r>
            </a:p>
          </p:txBody>
        </p:sp>
        <p:sp>
          <p:nvSpPr>
            <p:cNvPr id="26" name="vss_light">
              <a:extLst>
                <a:ext uri="{FF2B5EF4-FFF2-40B4-BE49-F238E27FC236}">
                  <a16:creationId xmlns:a16="http://schemas.microsoft.com/office/drawing/2014/main" id="{41472677-B8C1-4522-BEB5-979039EC78CF}"/>
                </a:ext>
              </a:extLst>
            </p:cNvPr>
            <p:cNvSpPr/>
            <p:nvPr/>
          </p:nvSpPr>
          <p:spPr>
            <a:xfrm>
              <a:off x="7721600" y="5461000"/>
              <a:ext cx="203200" cy="203200"/>
            </a:xfrm>
            <a:prstGeom prst="ellipse">
              <a:avLst/>
            </a:prstGeom>
            <a:solidFill>
              <a:srgbClr val="FF00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chorCtr="1">
              <a:noAutofit/>
            </a:bodyPr>
            <a:lstStyle/>
            <a:p>
              <a:pPr>
                <a:buClr>
                  <a:srgbClr val="000000"/>
                </a:buClr>
                <a:defRPr/>
              </a:pPr>
              <a:endParaRPr lang="nl-NL" sz="1600">
                <a:solidFill>
                  <a:srgbClr val="FFFFFF"/>
                </a:solidFill>
                <a:latin typeface="Roboto Light"/>
              </a:endParaRPr>
            </a:p>
          </p:txBody>
        </p:sp>
      </p:grpSp>
      <p:graphicFrame>
        <p:nvGraphicFramePr>
          <p:cNvPr id="30" name="ExplanationsTable_0_0_1">
            <a:extLst>
              <a:ext uri="{FF2B5EF4-FFF2-40B4-BE49-F238E27FC236}">
                <a16:creationId xmlns:a16="http://schemas.microsoft.com/office/drawing/2014/main" id="{11BB846C-D855-4BFA-8EB3-E927E3905DC6}"/>
              </a:ext>
            </a:extLst>
          </p:cNvPr>
          <p:cNvGraphicFramePr>
            <a:graphicFrameLocks noGrp="1"/>
          </p:cNvGraphicFramePr>
          <p:nvPr>
            <p:extLst>
              <p:ext uri="{D42A27DB-BD31-4B8C-83A1-F6EECF244321}">
                <p14:modId xmlns:p14="http://schemas.microsoft.com/office/powerpoint/2010/main" val="2690969503"/>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20000"/>
                    </a:ext>
                  </a:extLst>
                </a:gridCol>
                <a:gridCol w="5430027">
                  <a:extLst>
                    <a:ext uri="{9D8B030D-6E8A-4147-A177-3AD203B41FA5}">
                      <a16:colId xmlns:a16="http://schemas.microsoft.com/office/drawing/2014/main" val="20001"/>
                    </a:ext>
                  </a:extLst>
                </a:gridCol>
              </a:tblGrid>
              <a:tr h="577850">
                <a:tc>
                  <a:txBody>
                    <a:bodyPr/>
                    <a:lstStyle/>
                    <a:p>
                      <a:pPr algn="l">
                        <a:lnSpc>
                          <a:spcPct val="100000"/>
                        </a:lnSpc>
                        <a:spcBef>
                          <a:spcPct val="0"/>
                        </a:spcBef>
                        <a:spcAft>
                          <a:spcPct val="0"/>
                        </a:spcAft>
                        <a:buClr>
                          <a:srgbClr val="000000"/>
                        </a:buClr>
                      </a:pPr>
                      <a:r>
                        <a:rPr lang="nl-NL" sz="1600" b="1" i="0" u="none" baseline="0" dirty="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dirty="0">
                          <a:solidFill>
                            <a:srgbClr val="D9D9D9"/>
                          </a:solidFill>
                          <a:latin typeface="Roboto Light"/>
                        </a:rPr>
                        <a:t>Dit </a:t>
                      </a:r>
                      <a:r>
                        <a:rPr lang="nl-NL" sz="1600" b="0" i="0" u="none" baseline="0" dirty="0" err="1">
                          <a:solidFill>
                            <a:srgbClr val="D9D9D9"/>
                          </a:solidFill>
                          <a:latin typeface="Roboto Light"/>
                        </a:rPr>
                        <a:t>tekstvak</a:t>
                      </a:r>
                      <a:r>
                        <a:rPr lang="nl-NL" sz="1600" b="0" i="0" u="none" baseline="0" dirty="0">
                          <a:solidFill>
                            <a:srgbClr val="D9D9D9"/>
                          </a:solidFill>
                          <a:latin typeface="Roboto Light"/>
                        </a:rPr>
                        <a:t> wordt gebruikt om de verschillende stemmethodes uit te leggen.</a:t>
                      </a:r>
                    </a:p>
                  </a:txBody>
                  <a:tcPr anchor="ctr"/>
                </a:tc>
                <a:extLst>
                  <a:ext uri="{0D108BD9-81ED-4DB2-BD59-A6C34878D82A}">
                    <a16:rowId xmlns:a16="http://schemas.microsoft.com/office/drawing/2014/main" val="10000"/>
                  </a:ext>
                </a:extLst>
              </a:tr>
              <a:tr h="577850">
                <a:tc>
                  <a:txBody>
                    <a:bodyPr/>
                    <a:lstStyle/>
                    <a:p>
                      <a:pPr algn="l">
                        <a:lnSpc>
                          <a:spcPct val="100000"/>
                        </a:lnSpc>
                        <a:spcBef>
                          <a:spcPct val="0"/>
                        </a:spcBef>
                        <a:spcAft>
                          <a:spcPct val="0"/>
                        </a:spcAft>
                        <a:buClr>
                          <a:srgbClr val="000000"/>
                        </a:buClr>
                      </a:pPr>
                      <a:r>
                        <a:rPr lang="nl-NL" sz="1600" b="1" i="0" u="none" baseline="0" dirty="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dirty="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0001"/>
                  </a:ext>
                </a:extLst>
              </a:tr>
            </a:tbl>
          </a:graphicData>
        </a:graphic>
      </p:graphicFrame>
      <p:pic>
        <p:nvPicPr>
          <p:cNvPr id="7" name="Logo">
            <a:extLst>
              <a:ext uri="{FF2B5EF4-FFF2-40B4-BE49-F238E27FC236}">
                <a16:creationId xmlns:a16="http://schemas.microsoft.com/office/drawing/2014/main" id="{5A3800EB-C1AC-4FE6-979A-CB2C37A75C6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grpSp>
        <p:nvGrpSpPr>
          <p:cNvPr id="24" name="rg_group_1">
            <a:extLst>
              <a:ext uri="{FF2B5EF4-FFF2-40B4-BE49-F238E27FC236}">
                <a16:creationId xmlns:a16="http://schemas.microsoft.com/office/drawing/2014/main" id="{6DF3AE1D-A9DD-40A2-AB3F-10CC84BE3A4F}"/>
              </a:ext>
            </a:extLst>
          </p:cNvPr>
          <p:cNvGrpSpPr/>
          <p:nvPr/>
        </p:nvGrpSpPr>
        <p:grpSpPr>
          <a:xfrm>
            <a:off x="419100" y="1689100"/>
            <a:ext cx="8255000" cy="3886200"/>
            <a:chOff x="457200" y="1955800"/>
            <a:chExt cx="8229600" cy="3683000"/>
          </a:xfrm>
        </p:grpSpPr>
        <p:sp>
          <p:nvSpPr>
            <p:cNvPr id="10" name="rg_background_1">
              <a:extLst>
                <a:ext uri="{FF2B5EF4-FFF2-40B4-BE49-F238E27FC236}">
                  <a16:creationId xmlns:a16="http://schemas.microsoft.com/office/drawing/2014/main" id="{106413A4-2B14-498B-90CD-7D725F9EA236}"/>
                </a:ext>
              </a:extLst>
            </p:cNvPr>
            <p:cNvSpPr txBox="1"/>
            <p:nvPr/>
          </p:nvSpPr>
          <p:spPr>
            <a:xfrm>
              <a:off x="457200" y="1955800"/>
              <a:ext cx="8229600" cy="3683000"/>
            </a:xfrm>
            <a:prstGeom prst="rect">
              <a:avLst/>
            </a:prstGeom>
            <a:noFill/>
          </p:spPr>
          <p:txBody>
            <a:bodyPr vert="horz" rtlCol="0">
              <a:spAutoFit/>
            </a:bodyPr>
            <a:lstStyle/>
            <a:p>
              <a:endParaRPr lang="nl-NL"/>
            </a:p>
          </p:txBody>
        </p:sp>
        <p:sp>
          <p:nvSpPr>
            <p:cNvPr id="11" name="rg_axis_1" hidden="1">
              <a:extLst>
                <a:ext uri="{FF2B5EF4-FFF2-40B4-BE49-F238E27FC236}">
                  <a16:creationId xmlns:a16="http://schemas.microsoft.com/office/drawing/2014/main" id="{2074293E-00E0-4CA7-A1FE-9CE4494F4915}"/>
                </a:ext>
              </a:extLst>
            </p:cNvPr>
            <p:cNvSpPr txBox="1"/>
            <p:nvPr/>
          </p:nvSpPr>
          <p:spPr>
            <a:xfrm>
              <a:off x="5029200" y="1993900"/>
              <a:ext cx="12700" cy="3606800"/>
            </a:xfrm>
            <a:prstGeom prst="rect">
              <a:avLst/>
            </a:prstGeom>
            <a:solidFill>
              <a:srgbClr val="000000">
                <a:alpha val="0"/>
              </a:srgbClr>
            </a:solidFill>
          </p:spPr>
          <p:txBody>
            <a:bodyPr vert="horz" rtlCol="0" anchor="t" anchorCtr="0">
              <a:noAutofit/>
            </a:bodyPr>
            <a:lstStyle/>
            <a:p>
              <a:endParaRPr lang="nl-NL"/>
            </a:p>
          </p:txBody>
        </p:sp>
        <p:sp>
          <p:nvSpPr>
            <p:cNvPr id="12" name="rg_axisBullet_0_1">
              <a:extLst>
                <a:ext uri="{FF2B5EF4-FFF2-40B4-BE49-F238E27FC236}">
                  <a16:creationId xmlns:a16="http://schemas.microsoft.com/office/drawing/2014/main" id="{7A5C00C1-4350-4AF0-B530-2AA751410D1F}"/>
                </a:ext>
              </a:extLst>
            </p:cNvPr>
            <p:cNvSpPr txBox="1"/>
            <p:nvPr/>
          </p:nvSpPr>
          <p:spPr>
            <a:xfrm>
              <a:off x="533400" y="2032000"/>
              <a:ext cx="508000" cy="112606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100" dirty="0">
                  <a:solidFill>
                    <a:srgbClr val="FCB731"/>
                  </a:solidFill>
                  <a:latin typeface="Roboto Light"/>
                </a:rPr>
                <a:t>A.</a:t>
              </a:r>
            </a:p>
          </p:txBody>
        </p:sp>
        <p:sp>
          <p:nvSpPr>
            <p:cNvPr id="13" name="rg_axisBullet_1_1">
              <a:extLst>
                <a:ext uri="{FF2B5EF4-FFF2-40B4-BE49-F238E27FC236}">
                  <a16:creationId xmlns:a16="http://schemas.microsoft.com/office/drawing/2014/main" id="{DA015429-1A5F-4593-BC70-1D93DBC21876}"/>
                </a:ext>
              </a:extLst>
            </p:cNvPr>
            <p:cNvSpPr txBox="1"/>
            <p:nvPr/>
          </p:nvSpPr>
          <p:spPr>
            <a:xfrm>
              <a:off x="533400" y="3234267"/>
              <a:ext cx="508000" cy="112606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100" dirty="0">
                  <a:solidFill>
                    <a:srgbClr val="FCB731"/>
                  </a:solidFill>
                  <a:latin typeface="Roboto Light"/>
                </a:rPr>
                <a:t>B.</a:t>
              </a:r>
            </a:p>
          </p:txBody>
        </p:sp>
        <p:sp>
          <p:nvSpPr>
            <p:cNvPr id="14" name="rg_axisBullet_2_1">
              <a:extLst>
                <a:ext uri="{FF2B5EF4-FFF2-40B4-BE49-F238E27FC236}">
                  <a16:creationId xmlns:a16="http://schemas.microsoft.com/office/drawing/2014/main" id="{8722F175-7E11-4CDA-96C8-DE7C50676324}"/>
                </a:ext>
              </a:extLst>
            </p:cNvPr>
            <p:cNvSpPr txBox="1"/>
            <p:nvPr/>
          </p:nvSpPr>
          <p:spPr>
            <a:xfrm>
              <a:off x="533400" y="4436533"/>
              <a:ext cx="508000" cy="112606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100" dirty="0">
                  <a:solidFill>
                    <a:srgbClr val="FCB731"/>
                  </a:solidFill>
                  <a:latin typeface="Roboto Light"/>
                </a:rPr>
                <a:t>C.</a:t>
              </a:r>
            </a:p>
          </p:txBody>
        </p:sp>
        <p:sp>
          <p:nvSpPr>
            <p:cNvPr id="15" name="rg_axisLabel_0_1">
              <a:extLst>
                <a:ext uri="{FF2B5EF4-FFF2-40B4-BE49-F238E27FC236}">
                  <a16:creationId xmlns:a16="http://schemas.microsoft.com/office/drawing/2014/main" id="{8B28A485-8F71-4B42-8765-A56D34A6A039}"/>
                </a:ext>
              </a:extLst>
            </p:cNvPr>
            <p:cNvSpPr txBox="1"/>
            <p:nvPr/>
          </p:nvSpPr>
          <p:spPr>
            <a:xfrm>
              <a:off x="1115568" y="2032000"/>
              <a:ext cx="3835400" cy="112606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200" dirty="0">
                  <a:solidFill>
                    <a:srgbClr val="FFFFFF"/>
                  </a:solidFill>
                  <a:latin typeface="Roboto Light"/>
                </a:rPr>
                <a:t>Waar</a:t>
              </a:r>
            </a:p>
          </p:txBody>
        </p:sp>
        <p:sp>
          <p:nvSpPr>
            <p:cNvPr id="16" name="rg_axisLabel_1_1">
              <a:extLst>
                <a:ext uri="{FF2B5EF4-FFF2-40B4-BE49-F238E27FC236}">
                  <a16:creationId xmlns:a16="http://schemas.microsoft.com/office/drawing/2014/main" id="{F019679A-CB55-4405-B2A0-C1CBA55B8ECB}"/>
                </a:ext>
              </a:extLst>
            </p:cNvPr>
            <p:cNvSpPr txBox="1"/>
            <p:nvPr/>
          </p:nvSpPr>
          <p:spPr>
            <a:xfrm>
              <a:off x="1115568" y="3234267"/>
              <a:ext cx="3835400" cy="112606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200" dirty="0">
                  <a:solidFill>
                    <a:srgbClr val="FFFFFF"/>
                  </a:solidFill>
                  <a:latin typeface="Roboto Light"/>
                </a:rPr>
                <a:t>Niet waar, we gebruiken minder</a:t>
              </a:r>
            </a:p>
          </p:txBody>
        </p:sp>
        <p:sp>
          <p:nvSpPr>
            <p:cNvPr id="17" name="rg_axisLabel_2_1">
              <a:extLst>
                <a:ext uri="{FF2B5EF4-FFF2-40B4-BE49-F238E27FC236}">
                  <a16:creationId xmlns:a16="http://schemas.microsoft.com/office/drawing/2014/main" id="{2F9EA8E0-67C5-4332-8013-9B87E942E22F}"/>
                </a:ext>
              </a:extLst>
            </p:cNvPr>
            <p:cNvSpPr txBox="1"/>
            <p:nvPr/>
          </p:nvSpPr>
          <p:spPr>
            <a:xfrm>
              <a:off x="1115568" y="4436533"/>
              <a:ext cx="3835400" cy="1126067"/>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200" dirty="0">
                  <a:solidFill>
                    <a:srgbClr val="FFFFFF"/>
                  </a:solidFill>
                  <a:latin typeface="Roboto Light"/>
                </a:rPr>
                <a:t>Niet waar, we gebruiken meer</a:t>
              </a:r>
            </a:p>
          </p:txBody>
        </p:sp>
        <p:sp>
          <p:nvSpPr>
            <p:cNvPr id="18" name="rg_bar_0_1">
              <a:extLst>
                <a:ext uri="{FF2B5EF4-FFF2-40B4-BE49-F238E27FC236}">
                  <a16:creationId xmlns:a16="http://schemas.microsoft.com/office/drawing/2014/main" id="{578CF11C-558F-4F04-A803-BDDF7F49D152}"/>
                </a:ext>
              </a:extLst>
            </p:cNvPr>
            <p:cNvSpPr txBox="1"/>
            <p:nvPr/>
          </p:nvSpPr>
          <p:spPr>
            <a:xfrm>
              <a:off x="5040454" y="2379133"/>
              <a:ext cx="829733"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19" name="rg_bar_1_1">
              <a:extLst>
                <a:ext uri="{FF2B5EF4-FFF2-40B4-BE49-F238E27FC236}">
                  <a16:creationId xmlns:a16="http://schemas.microsoft.com/office/drawing/2014/main" id="{374644AD-D073-4981-8947-3D21744AEF62}"/>
                </a:ext>
              </a:extLst>
            </p:cNvPr>
            <p:cNvSpPr txBox="1"/>
            <p:nvPr/>
          </p:nvSpPr>
          <p:spPr>
            <a:xfrm>
              <a:off x="5040454" y="3581400"/>
              <a:ext cx="1659467"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20" name="rg_bar_2_1">
              <a:extLst>
                <a:ext uri="{FF2B5EF4-FFF2-40B4-BE49-F238E27FC236}">
                  <a16:creationId xmlns:a16="http://schemas.microsoft.com/office/drawing/2014/main" id="{2FB521A0-A860-4646-A078-F33DBB91E0A1}"/>
                </a:ext>
              </a:extLst>
            </p:cNvPr>
            <p:cNvSpPr txBox="1"/>
            <p:nvPr/>
          </p:nvSpPr>
          <p:spPr>
            <a:xfrm>
              <a:off x="5040454" y="4783667"/>
              <a:ext cx="24892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21" name="rg_barLabel_0_1">
              <a:extLst>
                <a:ext uri="{FF2B5EF4-FFF2-40B4-BE49-F238E27FC236}">
                  <a16:creationId xmlns:a16="http://schemas.microsoft.com/office/drawing/2014/main" id="{63AAE7AF-3336-4C84-AE6B-4757541F5FD8}"/>
                </a:ext>
              </a:extLst>
            </p:cNvPr>
            <p:cNvSpPr txBox="1"/>
            <p:nvPr/>
          </p:nvSpPr>
          <p:spPr>
            <a:xfrm>
              <a:off x="5943600" y="23748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dirty="0">
                  <a:solidFill>
                    <a:srgbClr val="FFFFFF"/>
                  </a:solidFill>
                  <a:latin typeface="Roboto Light"/>
                </a:rPr>
                <a:t>1</a:t>
              </a:r>
            </a:p>
          </p:txBody>
        </p:sp>
        <p:sp>
          <p:nvSpPr>
            <p:cNvPr id="22" name="rg_barLabel_1_1">
              <a:extLst>
                <a:ext uri="{FF2B5EF4-FFF2-40B4-BE49-F238E27FC236}">
                  <a16:creationId xmlns:a16="http://schemas.microsoft.com/office/drawing/2014/main" id="{AA3A759B-E8A1-4901-B7EB-0D81D03ADB19}"/>
                </a:ext>
              </a:extLst>
            </p:cNvPr>
            <p:cNvSpPr txBox="1"/>
            <p:nvPr/>
          </p:nvSpPr>
          <p:spPr>
            <a:xfrm>
              <a:off x="6769100" y="35813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dirty="0">
                  <a:solidFill>
                    <a:srgbClr val="FFFFFF"/>
                  </a:solidFill>
                  <a:latin typeface="Roboto Light"/>
                </a:rPr>
                <a:t>2</a:t>
              </a:r>
            </a:p>
          </p:txBody>
        </p:sp>
        <p:sp>
          <p:nvSpPr>
            <p:cNvPr id="23" name="rg_barLabel_2_1">
              <a:extLst>
                <a:ext uri="{FF2B5EF4-FFF2-40B4-BE49-F238E27FC236}">
                  <a16:creationId xmlns:a16="http://schemas.microsoft.com/office/drawing/2014/main" id="{FA1C3A14-798D-49A0-BF1A-E8BCC6540AE8}"/>
                </a:ext>
              </a:extLst>
            </p:cNvPr>
            <p:cNvSpPr txBox="1"/>
            <p:nvPr/>
          </p:nvSpPr>
          <p:spPr>
            <a:xfrm>
              <a:off x="7607300" y="47751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dirty="0">
                  <a:solidFill>
                    <a:srgbClr val="FFFFFF"/>
                  </a:solidFill>
                  <a:latin typeface="Roboto Light"/>
                </a:rPr>
                <a:t>3</a:t>
              </a:r>
            </a:p>
          </p:txBody>
        </p:sp>
      </p:grpSp>
      <p:sp>
        <p:nvSpPr>
          <p:cNvPr id="3" name="VoteExplanationOverlay" hidden="1">
            <a:extLst>
              <a:ext uri="{FF2B5EF4-FFF2-40B4-BE49-F238E27FC236}">
                <a16:creationId xmlns:a16="http://schemas.microsoft.com/office/drawing/2014/main" id="{5399A8BA-EA7F-42F1-B3B8-6165EE4FD6A1}"/>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
        <p:nvSpPr>
          <p:cNvPr id="4" name="ResultsGraphExplanation0">
            <a:extLst>
              <a:ext uri="{FF2B5EF4-FFF2-40B4-BE49-F238E27FC236}">
                <a16:creationId xmlns:a16="http://schemas.microsoft.com/office/drawing/2014/main" id="{F72CD56E-6342-4258-8B43-03B525C657AA}"/>
              </a:ext>
            </a:extLst>
          </p:cNvPr>
          <p:cNvSpPr txBox="1"/>
          <p:nvPr/>
        </p:nvSpPr>
        <p:spPr>
          <a:xfrm>
            <a:off x="4102100" y="1689100"/>
            <a:ext cx="4572000" cy="1270000"/>
          </a:xfrm>
          <a:prstGeom prst="rect">
            <a:avLst/>
          </a:prstGeom>
          <a:solidFill>
            <a:srgbClr val="F1F1F1">
              <a:alpha val="90000"/>
            </a:srgbClr>
          </a:solidFill>
          <a:ln w="0" cmpd="sng">
            <a:solidFill>
              <a:srgbClr val="000000"/>
            </a:solidFill>
            <a:prstDash val="solid"/>
          </a:ln>
        </p:spPr>
        <p:txBody>
          <a:bodyPr vert="horz" wrap="square" lIns="203200" rIns="203200" rtlCol="0" anchor="ctr" anchorCtr="1">
            <a:noAutofit/>
          </a:bodyPr>
          <a:lstStyle/>
          <a:p>
            <a:pPr algn="ctr"/>
            <a:r>
              <a:rPr lang="nl-NL" sz="1400" i="1" dirty="0">
                <a:solidFill>
                  <a:srgbClr val="000000"/>
                </a:solidFill>
              </a:rPr>
              <a:t>Deze voorbeeld resultaten zullen op 0 gezet worden zodra een sessie en diavoorstelling gestart zijn.</a:t>
            </a:r>
          </a:p>
          <a:p>
            <a:pPr algn="ctr"/>
            <a:endParaRPr lang="nl-NL" sz="1400" i="1">
              <a:solidFill>
                <a:srgbClr val="000000"/>
              </a:solidFill>
            </a:endParaRPr>
          </a:p>
          <a:p>
            <a:pPr algn="ctr"/>
            <a:r>
              <a:rPr lang="nl-NL" sz="1400" i="1" dirty="0">
                <a:solidFill>
                  <a:srgbClr val="000000"/>
                </a:solidFill>
              </a:rPr>
              <a:t>Voel u vrij om ondertussen de </a:t>
            </a:r>
            <a:r>
              <a:rPr lang="nl-NL" sz="1400" i="1" dirty="0" err="1">
                <a:solidFill>
                  <a:srgbClr val="000000"/>
                </a:solidFill>
              </a:rPr>
              <a:t>layout</a:t>
            </a:r>
            <a:r>
              <a:rPr lang="nl-NL" sz="1400" i="1" dirty="0">
                <a:solidFill>
                  <a:srgbClr val="000000"/>
                </a:solidFill>
              </a:rPr>
              <a:t> van de resultaten te veranderen (bv. de kleur)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inhoud 3">
            <a:extLst>
              <a:ext uri="{FF2B5EF4-FFF2-40B4-BE49-F238E27FC236}">
                <a16:creationId xmlns:a16="http://schemas.microsoft.com/office/drawing/2014/main" id="{E9D57B54-10E4-4204-B997-3086812C59AE}"/>
              </a:ext>
            </a:extLst>
          </p:cNvPr>
          <p:cNvSpPr>
            <a:spLocks noGrp="1" noChangeArrowheads="1"/>
          </p:cNvSpPr>
          <p:nvPr>
            <p:ph sz="quarter" idx="1"/>
          </p:nvPr>
        </p:nvSpPr>
        <p:spPr>
          <a:xfrm>
            <a:off x="457200" y="1674813"/>
            <a:ext cx="8229600" cy="4625975"/>
          </a:xfrm>
        </p:spPr>
        <p:txBody>
          <a:bodyPr/>
          <a:lstStyle/>
          <a:p>
            <a:pPr marL="0" indent="0">
              <a:buNone/>
            </a:pPr>
            <a:endParaRPr lang="en-US" altLang="nl-NL"/>
          </a:p>
          <a:p>
            <a:r>
              <a:rPr lang="en-US" altLang="nl-NL"/>
              <a:t>We </a:t>
            </a:r>
            <a:r>
              <a:rPr lang="en-US" altLang="nl-NL" err="1"/>
              <a:t>gebruiken</a:t>
            </a:r>
            <a:r>
              <a:rPr lang="en-US" altLang="nl-NL"/>
              <a:t> </a:t>
            </a:r>
            <a:r>
              <a:rPr lang="en-US" altLang="nl-NL" err="1"/>
              <a:t>vrijwel</a:t>
            </a:r>
            <a:r>
              <a:rPr lang="en-US" altLang="nl-NL"/>
              <a:t> </a:t>
            </a:r>
            <a:r>
              <a:rPr lang="en-US" altLang="nl-NL" err="1"/>
              <a:t>ons</a:t>
            </a:r>
            <a:r>
              <a:rPr lang="en-US" altLang="nl-NL"/>
              <a:t> hele </a:t>
            </a:r>
            <a:r>
              <a:rPr lang="en-US" altLang="nl-NL" err="1"/>
              <a:t>brein</a:t>
            </a:r>
            <a:r>
              <a:rPr lang="en-US" altLang="nl-NL"/>
              <a:t>, </a:t>
            </a:r>
            <a:r>
              <a:rPr lang="en-US" altLang="nl-NL" err="1"/>
              <a:t>echter</a:t>
            </a:r>
            <a:r>
              <a:rPr lang="en-US" altLang="nl-NL"/>
              <a:t> </a:t>
            </a:r>
            <a:r>
              <a:rPr lang="en-US" altLang="nl-NL" err="1"/>
              <a:t>niet</a:t>
            </a:r>
            <a:r>
              <a:rPr lang="en-US" altLang="nl-NL"/>
              <a:t> </a:t>
            </a:r>
            <a:r>
              <a:rPr lang="en-US" altLang="nl-NL" err="1"/>
              <a:t>tegelijkertijd</a:t>
            </a:r>
            <a:endParaRPr lang="en-US" altLang="nl-NL"/>
          </a:p>
          <a:p>
            <a:pPr lvl="1"/>
            <a:r>
              <a:rPr lang="en-US" altLang="nl-NL" err="1"/>
              <a:t>Hersenschade</a:t>
            </a:r>
            <a:endParaRPr lang="en-US" altLang="nl-NL"/>
          </a:p>
          <a:p>
            <a:pPr lvl="1"/>
            <a:r>
              <a:rPr lang="en-US" altLang="nl-NL"/>
              <a:t>Brain Imaging</a:t>
            </a:r>
          </a:p>
          <a:p>
            <a:pPr lvl="1"/>
            <a:r>
              <a:rPr lang="en-US" altLang="nl-NL"/>
              <a:t>En </a:t>
            </a:r>
            <a:r>
              <a:rPr lang="en-US" altLang="nl-NL" err="1"/>
              <a:t>nog</a:t>
            </a:r>
            <a:r>
              <a:rPr lang="en-US" altLang="nl-NL"/>
              <a:t> </a:t>
            </a:r>
            <a:r>
              <a:rPr lang="en-US" altLang="nl-NL" err="1"/>
              <a:t>meer</a:t>
            </a:r>
            <a:r>
              <a:rPr lang="en-US" altLang="nl-NL"/>
              <a:t> </a:t>
            </a:r>
            <a:r>
              <a:rPr lang="en-US" altLang="nl-NL" err="1"/>
              <a:t>argumenten</a:t>
            </a:r>
            <a:r>
              <a:rPr lang="en-US" altLang="nl-NL"/>
              <a:t>…</a:t>
            </a:r>
          </a:p>
        </p:txBody>
      </p:sp>
      <p:sp>
        <p:nvSpPr>
          <p:cNvPr id="62467" name="Titel 2">
            <a:extLst>
              <a:ext uri="{FF2B5EF4-FFF2-40B4-BE49-F238E27FC236}">
                <a16:creationId xmlns:a16="http://schemas.microsoft.com/office/drawing/2014/main" id="{F56D97B5-92C3-4C0B-ABFD-855BAEEC1A72}"/>
              </a:ext>
            </a:extLst>
          </p:cNvPr>
          <p:cNvSpPr>
            <a:spLocks noGrp="1" noChangeArrowheads="1"/>
          </p:cNvSpPr>
          <p:nvPr>
            <p:ph type="title"/>
          </p:nvPr>
        </p:nvSpPr>
        <p:spPr>
          <a:xfrm>
            <a:off x="684213" y="1012826"/>
            <a:ext cx="7391400" cy="838200"/>
          </a:xfrm>
        </p:spPr>
        <p:txBody>
          <a:bodyPr/>
          <a:lstStyle/>
          <a:p>
            <a:r>
              <a:rPr lang="en-US" altLang="nl-NL" err="1"/>
              <a:t>Niet</a:t>
            </a:r>
            <a:r>
              <a:rPr lang="en-US" altLang="nl-NL"/>
              <a:t> </a:t>
            </a:r>
            <a:r>
              <a:rPr lang="en-US" altLang="nl-NL" err="1"/>
              <a:t>waar</a:t>
            </a:r>
            <a:r>
              <a:rPr lang="en-US" altLang="nl-NL"/>
              <a:t>!</a:t>
            </a:r>
            <a:endParaRPr lang="nl-NL" altLang="nl-NL"/>
          </a:p>
        </p:txBody>
      </p:sp>
      <p:sp>
        <p:nvSpPr>
          <p:cNvPr id="62468" name="Rechthoek 1">
            <a:extLst>
              <a:ext uri="{FF2B5EF4-FFF2-40B4-BE49-F238E27FC236}">
                <a16:creationId xmlns:a16="http://schemas.microsoft.com/office/drawing/2014/main" id="{B882AEF4-B999-46C0-922E-779592E87037}"/>
              </a:ext>
            </a:extLst>
          </p:cNvPr>
          <p:cNvSpPr>
            <a:spLocks noChangeArrowheads="1"/>
          </p:cNvSpPr>
          <p:nvPr/>
        </p:nvSpPr>
        <p:spPr bwMode="auto">
          <a:xfrm>
            <a:off x="246063" y="6019800"/>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nl-NL" sz="1400"/>
              <a:t>Beyerstein, Barry L. (1999). "Whence Cometh the Myth that We Only Use 10% of our Brains?". In Sergio Della Sala. </a:t>
            </a:r>
            <a:r>
              <a:rPr lang="en-US" altLang="nl-NL" sz="1400" i="1"/>
              <a:t>Mind Myths: Exploring Popular Assumptions About the Mind and Brain</a:t>
            </a:r>
            <a:r>
              <a:rPr lang="en-US" altLang="nl-NL" sz="1400"/>
              <a:t>. </a:t>
            </a:r>
            <a:endParaRPr lang="nl-NL" altLang="nl-NL"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inhoud 3">
            <a:extLst>
              <a:ext uri="{FF2B5EF4-FFF2-40B4-BE49-F238E27FC236}">
                <a16:creationId xmlns:a16="http://schemas.microsoft.com/office/drawing/2014/main" id="{70E72F3C-C476-43E3-AA59-1D2A46653FE0}"/>
              </a:ext>
            </a:extLst>
          </p:cNvPr>
          <p:cNvSpPr>
            <a:spLocks noGrp="1" noChangeArrowheads="1"/>
          </p:cNvSpPr>
          <p:nvPr>
            <p:ph sz="quarter" idx="1"/>
          </p:nvPr>
        </p:nvSpPr>
        <p:spPr>
          <a:xfrm>
            <a:off x="685800" y="2349500"/>
            <a:ext cx="6099175" cy="3352800"/>
          </a:xfrm>
        </p:spPr>
        <p:txBody>
          <a:bodyPr/>
          <a:lstStyle/>
          <a:p>
            <a:r>
              <a:rPr lang="en-US" altLang="nl-NL"/>
              <a:t>1932: Journalist </a:t>
            </a:r>
            <a:r>
              <a:rPr lang="en-US" altLang="nl-NL" err="1"/>
              <a:t>haalde</a:t>
            </a:r>
            <a:r>
              <a:rPr lang="en-US" altLang="nl-NL"/>
              <a:t> William James wat </a:t>
            </a:r>
            <a:r>
              <a:rPr lang="en-US" altLang="nl-NL" err="1"/>
              <a:t>vrij</a:t>
            </a:r>
            <a:r>
              <a:rPr lang="en-US" altLang="nl-NL"/>
              <a:t> </a:t>
            </a:r>
            <a:r>
              <a:rPr lang="en-US" altLang="nl-NL" err="1"/>
              <a:t>aan</a:t>
            </a:r>
            <a:r>
              <a:rPr lang="en-US" altLang="nl-NL"/>
              <a:t> in </a:t>
            </a:r>
            <a:r>
              <a:rPr lang="en-US" altLang="nl-NL" err="1"/>
              <a:t>zelfhulpboek</a:t>
            </a:r>
          </a:p>
          <a:p>
            <a:r>
              <a:rPr lang="en-US" altLang="nl-NL"/>
              <a:t>James: “</a:t>
            </a:r>
            <a:r>
              <a:rPr lang="en-US" altLang="nl-NL" err="1"/>
              <a:t>Sommige</a:t>
            </a:r>
            <a:r>
              <a:rPr lang="en-US" altLang="nl-NL"/>
              <a:t> </a:t>
            </a:r>
            <a:r>
              <a:rPr lang="en-US" altLang="nl-NL" err="1"/>
              <a:t>mensen</a:t>
            </a:r>
            <a:r>
              <a:rPr lang="en-US" altLang="nl-NL"/>
              <a:t> </a:t>
            </a:r>
            <a:r>
              <a:rPr lang="en-US" altLang="nl-NL" err="1"/>
              <a:t>gebruiken</a:t>
            </a:r>
            <a:r>
              <a:rPr lang="en-US" altLang="nl-NL"/>
              <a:t> </a:t>
            </a:r>
            <a:r>
              <a:rPr lang="en-US" altLang="nl-NL" err="1"/>
              <a:t>slechts</a:t>
            </a:r>
            <a:r>
              <a:rPr lang="en-US" altLang="nl-NL"/>
              <a:t> 10% van </a:t>
            </a:r>
            <a:r>
              <a:rPr lang="en-US" altLang="nl-NL" err="1"/>
              <a:t>hun</a:t>
            </a:r>
            <a:r>
              <a:rPr lang="en-US" altLang="nl-NL"/>
              <a:t> </a:t>
            </a:r>
            <a:r>
              <a:rPr lang="en-US" altLang="nl-NL" err="1"/>
              <a:t>verstandelijke</a:t>
            </a:r>
            <a:r>
              <a:rPr lang="en-US" altLang="nl-NL"/>
              <a:t> </a:t>
            </a:r>
            <a:r>
              <a:rPr lang="en-US" altLang="nl-NL" err="1"/>
              <a:t>vermogens</a:t>
            </a:r>
            <a:r>
              <a:rPr lang="en-US" altLang="nl-NL"/>
              <a:t>” </a:t>
            </a:r>
          </a:p>
          <a:p>
            <a:r>
              <a:rPr lang="en-US" altLang="nl-NL"/>
              <a:t>Journalist: “</a:t>
            </a:r>
            <a:r>
              <a:rPr lang="en-US" altLang="nl-NL" err="1"/>
              <a:t>Een</a:t>
            </a:r>
            <a:r>
              <a:rPr lang="en-US" altLang="nl-NL"/>
              <a:t> </a:t>
            </a:r>
            <a:r>
              <a:rPr lang="en-US" altLang="nl-NL" err="1"/>
              <a:t>mens</a:t>
            </a:r>
            <a:r>
              <a:rPr lang="en-US" altLang="nl-NL"/>
              <a:t> </a:t>
            </a:r>
            <a:r>
              <a:rPr lang="en-US" altLang="nl-NL" err="1"/>
              <a:t>gebruikt</a:t>
            </a:r>
            <a:r>
              <a:rPr lang="en-US" altLang="nl-NL"/>
              <a:t> maar 10% van </a:t>
            </a:r>
            <a:r>
              <a:rPr lang="en-US" altLang="nl-NL" err="1"/>
              <a:t>zijn</a:t>
            </a:r>
            <a:r>
              <a:rPr lang="en-US" altLang="nl-NL"/>
              <a:t> </a:t>
            </a:r>
            <a:r>
              <a:rPr lang="en-US" altLang="nl-NL" err="1"/>
              <a:t>hersens</a:t>
            </a:r>
            <a:r>
              <a:rPr lang="en-US" altLang="nl-NL"/>
              <a:t>” </a:t>
            </a:r>
            <a:endParaRPr lang="nl-NL" altLang="nl-NL"/>
          </a:p>
        </p:txBody>
      </p:sp>
      <p:sp>
        <p:nvSpPr>
          <p:cNvPr id="64515" name="Titel 2">
            <a:extLst>
              <a:ext uri="{FF2B5EF4-FFF2-40B4-BE49-F238E27FC236}">
                <a16:creationId xmlns:a16="http://schemas.microsoft.com/office/drawing/2014/main" id="{37EF3DEB-A5F9-4EEE-949E-91AB18CD4C5B}"/>
              </a:ext>
            </a:extLst>
          </p:cNvPr>
          <p:cNvSpPr>
            <a:spLocks noGrp="1" noChangeArrowheads="1"/>
          </p:cNvSpPr>
          <p:nvPr>
            <p:ph type="title"/>
          </p:nvPr>
        </p:nvSpPr>
        <p:spPr/>
        <p:txBody>
          <a:bodyPr/>
          <a:lstStyle/>
          <a:p>
            <a:r>
              <a:rPr lang="en-US" altLang="nl-NL" err="1"/>
              <a:t>Waar</a:t>
            </a:r>
            <a:r>
              <a:rPr lang="en-US" altLang="nl-NL"/>
              <a:t> </a:t>
            </a:r>
            <a:r>
              <a:rPr lang="en-US" altLang="nl-NL" err="1"/>
              <a:t>komt</a:t>
            </a:r>
            <a:r>
              <a:rPr lang="en-US" altLang="nl-NL"/>
              <a:t> </a:t>
            </a:r>
            <a:r>
              <a:rPr lang="en-US" altLang="nl-NL" err="1"/>
              <a:t>deze</a:t>
            </a:r>
            <a:r>
              <a:rPr lang="en-US" altLang="nl-NL"/>
              <a:t> </a:t>
            </a:r>
            <a:r>
              <a:rPr lang="en-US" altLang="nl-NL" err="1"/>
              <a:t>fabel</a:t>
            </a:r>
            <a:r>
              <a:rPr lang="en-US" altLang="nl-NL"/>
              <a:t> </a:t>
            </a:r>
            <a:r>
              <a:rPr lang="en-US" altLang="nl-NL" err="1"/>
              <a:t>vandaan</a:t>
            </a:r>
            <a:r>
              <a:rPr lang="en-US" altLang="nl-NL"/>
              <a:t>?</a:t>
            </a:r>
            <a:endParaRPr lang="nl-NL" altLang="nl-NL"/>
          </a:p>
        </p:txBody>
      </p:sp>
      <p:pic>
        <p:nvPicPr>
          <p:cNvPr id="4098" name="Picture 2" descr="C:\Users\Sandra\Dropbox\Psychobiologie\Onderwijs overig\PB jaar 1 en 2\KD leerlijn jaar 1\KD figuur eind.jpg">
            <a:extLst>
              <a:ext uri="{FF2B5EF4-FFF2-40B4-BE49-F238E27FC236}">
                <a16:creationId xmlns:a16="http://schemas.microsoft.com/office/drawing/2014/main" id="{FE33BF53-BA64-4802-8F1C-4D58BE8EB22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4600" y="647700"/>
            <a:ext cx="349885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inhoud 2">
            <a:extLst>
              <a:ext uri="{FF2B5EF4-FFF2-40B4-BE49-F238E27FC236}">
                <a16:creationId xmlns:a16="http://schemas.microsoft.com/office/drawing/2014/main" id="{CEB292F1-7FA4-4D64-8BA6-1511745113E6}"/>
              </a:ext>
            </a:extLst>
          </p:cNvPr>
          <p:cNvSpPr>
            <a:spLocks noGrp="1" noChangeArrowheads="1"/>
          </p:cNvSpPr>
          <p:nvPr>
            <p:ph sz="quarter" idx="1"/>
          </p:nvPr>
        </p:nvSpPr>
        <p:spPr>
          <a:xfrm>
            <a:off x="304800" y="1981200"/>
            <a:ext cx="6172200" cy="3352800"/>
          </a:xfrm>
        </p:spPr>
        <p:txBody>
          <a:bodyPr/>
          <a:lstStyle/>
          <a:p>
            <a:pPr>
              <a:defRPr/>
            </a:pPr>
            <a:r>
              <a:rPr lang="en-US" altLang="nl-NL" err="1">
                <a:latin typeface="Calibri"/>
                <a:cs typeface="Calibri"/>
              </a:rPr>
              <a:t>Oefenen</a:t>
            </a:r>
            <a:r>
              <a:rPr lang="en-US" altLang="nl-NL">
                <a:latin typeface="Calibri"/>
                <a:cs typeface="Calibri"/>
              </a:rPr>
              <a:t>!</a:t>
            </a:r>
          </a:p>
          <a:p>
            <a:pPr>
              <a:defRPr/>
            </a:pPr>
            <a:endParaRPr lang="en-US" altLang="nl-NL"/>
          </a:p>
          <a:p>
            <a:pPr>
              <a:defRPr/>
            </a:pPr>
            <a:r>
              <a:rPr lang="en-US" altLang="nl-NL">
                <a:latin typeface="Calibri"/>
                <a:cs typeface="Calibri"/>
              </a:rPr>
              <a:t>Mini-guide </a:t>
            </a:r>
            <a:r>
              <a:rPr lang="en-US" altLang="nl-NL" err="1">
                <a:latin typeface="Calibri"/>
                <a:cs typeface="Calibri"/>
              </a:rPr>
              <a:t>gebruiken</a:t>
            </a:r>
            <a:endParaRPr lang="en-US" altLang="nl-NL">
              <a:latin typeface="Calibri"/>
              <a:cs typeface="Calibri"/>
            </a:endParaRPr>
          </a:p>
          <a:p>
            <a:pPr marL="547370" lvl="1">
              <a:lnSpc>
                <a:spcPct val="100000"/>
              </a:lnSpc>
              <a:defRPr/>
            </a:pPr>
            <a:r>
              <a:rPr lang="en-US" altLang="nl-NL" sz="2400">
                <a:latin typeface="Calibri"/>
                <a:cs typeface="Calibri"/>
              </a:rPr>
              <a:t>Hulp </a:t>
            </a:r>
            <a:r>
              <a:rPr lang="en-US" altLang="nl-NL" sz="2400" err="1">
                <a:latin typeface="Calibri"/>
                <a:cs typeface="Calibri"/>
              </a:rPr>
              <a:t>bij</a:t>
            </a:r>
            <a:r>
              <a:rPr lang="en-US" altLang="nl-NL" sz="2400">
                <a:latin typeface="Calibri"/>
                <a:cs typeface="Calibri"/>
              </a:rPr>
              <a:t> het </a:t>
            </a:r>
            <a:r>
              <a:rPr lang="en-US" altLang="nl-NL" sz="2400" err="1">
                <a:latin typeface="Calibri"/>
                <a:cs typeface="Calibri"/>
              </a:rPr>
              <a:t>stellen</a:t>
            </a:r>
            <a:r>
              <a:rPr lang="en-US" altLang="nl-NL" sz="2400">
                <a:latin typeface="Calibri"/>
                <a:cs typeface="Calibri"/>
              </a:rPr>
              <a:t> van </a:t>
            </a:r>
            <a:r>
              <a:rPr lang="en-US" altLang="nl-NL" sz="2400" err="1">
                <a:latin typeface="Calibri"/>
                <a:cs typeface="Calibri"/>
              </a:rPr>
              <a:t>vragen</a:t>
            </a:r>
            <a:r>
              <a:rPr lang="en-US" altLang="nl-NL" sz="2400">
                <a:latin typeface="Calibri"/>
                <a:cs typeface="Calibri"/>
              </a:rPr>
              <a:t> </a:t>
            </a:r>
            <a:r>
              <a:rPr lang="en-US" altLang="nl-NL" sz="2400" err="1">
                <a:latin typeface="Calibri"/>
                <a:cs typeface="Calibri"/>
              </a:rPr>
              <a:t>adhv</a:t>
            </a:r>
            <a:r>
              <a:rPr lang="en-US" altLang="nl-NL" sz="2400">
                <a:latin typeface="Calibri"/>
                <a:cs typeface="Calibri"/>
              </a:rPr>
              <a:t> criteria </a:t>
            </a:r>
            <a:endParaRPr lang="en-US" altLang="nl-NL" sz="2400">
              <a:highlight>
                <a:srgbClr val="FFFF00"/>
              </a:highlight>
              <a:latin typeface="Calibri"/>
              <a:cs typeface="Calibri"/>
            </a:endParaRPr>
          </a:p>
          <a:p>
            <a:pPr marL="547370" lvl="1">
              <a:lnSpc>
                <a:spcPct val="100000"/>
              </a:lnSpc>
              <a:defRPr/>
            </a:pPr>
            <a:r>
              <a:rPr lang="en-US" altLang="nl-NL" sz="2400">
                <a:latin typeface="Calibri"/>
                <a:cs typeface="Calibri"/>
              </a:rPr>
              <a:t>Na </a:t>
            </a:r>
            <a:r>
              <a:rPr lang="en-US" altLang="nl-NL" sz="2400" err="1">
                <a:latin typeface="Calibri"/>
                <a:cs typeface="Calibri"/>
              </a:rPr>
              <a:t>veel</a:t>
            </a:r>
            <a:r>
              <a:rPr lang="en-US" altLang="nl-NL" sz="2400">
                <a:latin typeface="Calibri"/>
                <a:cs typeface="Calibri"/>
              </a:rPr>
              <a:t> </a:t>
            </a:r>
            <a:r>
              <a:rPr lang="en-US" altLang="nl-NL" sz="2400" err="1">
                <a:latin typeface="Calibri"/>
                <a:cs typeface="Calibri"/>
              </a:rPr>
              <a:t>oefenen</a:t>
            </a:r>
            <a:r>
              <a:rPr lang="en-US" altLang="nl-NL" sz="2400">
                <a:latin typeface="Calibri"/>
                <a:cs typeface="Calibri"/>
              </a:rPr>
              <a:t> </a:t>
            </a:r>
            <a:r>
              <a:rPr lang="en-US" altLang="nl-NL" sz="2400" err="1">
                <a:latin typeface="Calibri"/>
                <a:cs typeface="Calibri"/>
              </a:rPr>
              <a:t>komen</a:t>
            </a:r>
            <a:r>
              <a:rPr lang="en-US" altLang="nl-NL" sz="2400">
                <a:latin typeface="Calibri"/>
                <a:cs typeface="Calibri"/>
              </a:rPr>
              <a:t> de </a:t>
            </a:r>
            <a:r>
              <a:rPr lang="en-US" altLang="nl-NL" sz="2400" err="1">
                <a:latin typeface="Calibri"/>
                <a:cs typeface="Calibri"/>
              </a:rPr>
              <a:t>vragen</a:t>
            </a:r>
            <a:r>
              <a:rPr lang="en-US" altLang="nl-NL" sz="2400">
                <a:latin typeface="Calibri"/>
                <a:cs typeface="Calibri"/>
              </a:rPr>
              <a:t> </a:t>
            </a:r>
            <a:r>
              <a:rPr lang="en-US" altLang="nl-NL" sz="2400" err="1">
                <a:latin typeface="Calibri"/>
                <a:cs typeface="Calibri"/>
              </a:rPr>
              <a:t>vanzelf</a:t>
            </a:r>
            <a:r>
              <a:rPr lang="en-US" altLang="nl-NL" sz="2400">
                <a:latin typeface="Calibri"/>
                <a:cs typeface="Calibri"/>
              </a:rPr>
              <a:t>…</a:t>
            </a:r>
          </a:p>
          <a:p>
            <a:pPr marL="547370" lvl="1">
              <a:lnSpc>
                <a:spcPct val="100000"/>
              </a:lnSpc>
              <a:defRPr/>
            </a:pPr>
            <a:r>
              <a:rPr lang="en-US" altLang="nl-NL" sz="2400" err="1">
                <a:latin typeface="Calibri"/>
                <a:cs typeface="Calibri"/>
              </a:rPr>
              <a:t>Bijv</a:t>
            </a:r>
            <a:r>
              <a:rPr lang="en-US" altLang="nl-NL" sz="2400">
                <a:latin typeface="Calibri"/>
                <a:cs typeface="Calibri"/>
              </a:rPr>
              <a:t>. </a:t>
            </a:r>
            <a:r>
              <a:rPr lang="en-US" altLang="nl-NL" sz="2400" err="1">
                <a:latin typeface="Calibri"/>
                <a:cs typeface="Calibri"/>
              </a:rPr>
              <a:t>bij</a:t>
            </a:r>
            <a:r>
              <a:rPr lang="en-US" altLang="nl-NL" sz="2400">
                <a:latin typeface="Calibri"/>
                <a:cs typeface="Calibri"/>
              </a:rPr>
              <a:t> </a:t>
            </a:r>
            <a:r>
              <a:rPr lang="en-US" altLang="nl-NL" sz="2400" err="1">
                <a:latin typeface="Calibri"/>
                <a:cs typeface="Calibri"/>
              </a:rPr>
              <a:t>thuisopdracht</a:t>
            </a:r>
            <a:r>
              <a:rPr lang="en-US" altLang="nl-NL" sz="2400">
                <a:latin typeface="Calibri"/>
                <a:cs typeface="Calibri"/>
              </a:rPr>
              <a:t> van ABV</a:t>
            </a:r>
          </a:p>
          <a:p>
            <a:pPr lvl="2">
              <a:defRPr/>
            </a:pPr>
            <a:r>
              <a:rPr lang="en-US" altLang="nl-NL" sz="2100">
                <a:latin typeface="Calibri"/>
                <a:cs typeface="Calibri"/>
              </a:rPr>
              <a:t>Lezen van </a:t>
            </a:r>
            <a:r>
              <a:rPr lang="en-US" altLang="nl-NL" sz="2100" err="1">
                <a:latin typeface="Calibri"/>
                <a:cs typeface="Calibri"/>
              </a:rPr>
              <a:t>een</a:t>
            </a:r>
            <a:r>
              <a:rPr lang="en-US" altLang="nl-NL" sz="2100">
                <a:latin typeface="Calibri"/>
                <a:cs typeface="Calibri"/>
              </a:rPr>
              <a:t> </a:t>
            </a:r>
            <a:r>
              <a:rPr lang="en-US" altLang="nl-NL" sz="2100" err="1">
                <a:latin typeface="Calibri"/>
                <a:cs typeface="Calibri"/>
              </a:rPr>
              <a:t>artikel</a:t>
            </a:r>
            <a:r>
              <a:rPr lang="en-US" altLang="nl-NL" sz="2100">
                <a:latin typeface="Calibri"/>
                <a:cs typeface="Calibri"/>
              </a:rPr>
              <a:t> </a:t>
            </a:r>
            <a:r>
              <a:rPr lang="en-US" altLang="nl-NL" sz="2100" err="1">
                <a:latin typeface="Calibri"/>
                <a:cs typeface="Calibri"/>
              </a:rPr>
              <a:t>a.d.h.v</a:t>
            </a:r>
            <a:r>
              <a:rPr lang="en-US" altLang="nl-NL" sz="2100">
                <a:latin typeface="Calibri"/>
                <a:cs typeface="Calibri"/>
              </a:rPr>
              <a:t>. </a:t>
            </a:r>
            <a:r>
              <a:rPr lang="en-US" altLang="nl-NL" sz="2100" err="1">
                <a:latin typeface="Calibri"/>
                <a:cs typeface="Calibri"/>
              </a:rPr>
              <a:t>kritische</a:t>
            </a:r>
            <a:r>
              <a:rPr lang="en-US" altLang="nl-NL" sz="2100">
                <a:latin typeface="Calibri"/>
                <a:cs typeface="Calibri"/>
              </a:rPr>
              <a:t> </a:t>
            </a:r>
            <a:r>
              <a:rPr lang="en-US" altLang="nl-NL" sz="2100" err="1">
                <a:latin typeface="Calibri"/>
                <a:cs typeface="Calibri"/>
              </a:rPr>
              <a:t>vragen</a:t>
            </a:r>
            <a:endParaRPr lang="en-US" altLang="nl-NL" sz="2100">
              <a:latin typeface="Calibri"/>
              <a:cs typeface="Calibri"/>
            </a:endParaRPr>
          </a:p>
        </p:txBody>
      </p:sp>
      <p:sp>
        <p:nvSpPr>
          <p:cNvPr id="66563" name="Titel 1">
            <a:extLst>
              <a:ext uri="{FF2B5EF4-FFF2-40B4-BE49-F238E27FC236}">
                <a16:creationId xmlns:a16="http://schemas.microsoft.com/office/drawing/2014/main" id="{46C1B8B7-E4A4-4302-A72B-3D123F4A802D}"/>
              </a:ext>
            </a:extLst>
          </p:cNvPr>
          <p:cNvSpPr>
            <a:spLocks noGrp="1" noChangeArrowheads="1"/>
          </p:cNvSpPr>
          <p:nvPr>
            <p:ph type="title"/>
          </p:nvPr>
        </p:nvSpPr>
        <p:spPr/>
        <p:txBody>
          <a:bodyPr/>
          <a:lstStyle/>
          <a:p>
            <a:r>
              <a:rPr lang="en-US" altLang="nl-NL"/>
              <a:t>Hoe </a:t>
            </a:r>
            <a:r>
              <a:rPr lang="en-US" altLang="nl-NL" err="1"/>
              <a:t>kan</a:t>
            </a:r>
            <a:r>
              <a:rPr lang="en-US" altLang="nl-NL"/>
              <a:t> je </a:t>
            </a:r>
            <a:r>
              <a:rPr lang="en-US" altLang="nl-NL" err="1"/>
              <a:t>kritisch</a:t>
            </a:r>
            <a:r>
              <a:rPr lang="en-US" altLang="nl-NL"/>
              <a:t> </a:t>
            </a:r>
            <a:r>
              <a:rPr lang="en-US" altLang="nl-NL" err="1"/>
              <a:t>leren</a:t>
            </a:r>
            <a:r>
              <a:rPr lang="en-US" altLang="nl-NL"/>
              <a:t> </a:t>
            </a:r>
            <a:r>
              <a:rPr lang="en-US" altLang="nl-NL" err="1"/>
              <a:t>denken</a:t>
            </a:r>
            <a:r>
              <a:rPr lang="en-US" altLang="nl-NL"/>
              <a:t>?</a:t>
            </a:r>
            <a:endParaRPr lang="nl-NL" altLang="nl-NL"/>
          </a:p>
        </p:txBody>
      </p:sp>
      <p:pic>
        <p:nvPicPr>
          <p:cNvPr id="66564" name="Afbeelding 2">
            <a:extLst>
              <a:ext uri="{FF2B5EF4-FFF2-40B4-BE49-F238E27FC236}">
                <a16:creationId xmlns:a16="http://schemas.microsoft.com/office/drawing/2014/main" id="{1336D046-F2F7-47B7-A416-D3D41A3F5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788" y="2565400"/>
            <a:ext cx="228441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inhoud 3">
            <a:extLst>
              <a:ext uri="{FF2B5EF4-FFF2-40B4-BE49-F238E27FC236}">
                <a16:creationId xmlns:a16="http://schemas.microsoft.com/office/drawing/2014/main" id="{E21D1665-8B9B-49EC-A131-6F33207B2C93}"/>
              </a:ext>
            </a:extLst>
          </p:cNvPr>
          <p:cNvSpPr>
            <a:spLocks noGrp="1" noChangeArrowheads="1"/>
          </p:cNvSpPr>
          <p:nvPr>
            <p:ph sz="quarter" idx="1"/>
          </p:nvPr>
        </p:nvSpPr>
        <p:spPr>
          <a:xfrm>
            <a:off x="436563" y="2133600"/>
            <a:ext cx="8229600" cy="4937125"/>
          </a:xfrm>
        </p:spPr>
        <p:txBody>
          <a:bodyPr/>
          <a:lstStyle/>
          <a:p>
            <a:pPr>
              <a:defRPr/>
            </a:pPr>
            <a:r>
              <a:rPr lang="en-US" altLang="nl-NL" err="1"/>
              <a:t>Verschillende</a:t>
            </a:r>
            <a:r>
              <a:rPr lang="en-US" altLang="nl-NL"/>
              <a:t> </a:t>
            </a:r>
            <a:r>
              <a:rPr lang="en-US" altLang="nl-NL" err="1"/>
              <a:t>niveaus</a:t>
            </a:r>
            <a:r>
              <a:rPr lang="en-US" altLang="nl-NL"/>
              <a:t> van </a:t>
            </a:r>
            <a:r>
              <a:rPr lang="en-US" altLang="nl-NL" err="1"/>
              <a:t>kritisch</a:t>
            </a:r>
            <a:r>
              <a:rPr lang="en-US" altLang="nl-NL"/>
              <a:t> </a:t>
            </a:r>
            <a:r>
              <a:rPr lang="en-US" altLang="nl-NL" err="1"/>
              <a:t>denken</a:t>
            </a:r>
            <a:endParaRPr lang="en-US" altLang="nl-NL"/>
          </a:p>
          <a:p>
            <a:pPr>
              <a:defRPr/>
            </a:pPr>
            <a:r>
              <a:rPr lang="nl-NL">
                <a:latin typeface="Calibri"/>
                <a:cs typeface="Calibri"/>
              </a:rPr>
              <a:t>Waar sta jij? </a:t>
            </a:r>
            <a:endParaRPr lang="en-US" altLang="nl-NL">
              <a:latin typeface="Calibri"/>
              <a:cs typeface="Calibri"/>
            </a:endParaRPr>
          </a:p>
          <a:p>
            <a:pPr marL="0" indent="0">
              <a:buNone/>
              <a:defRPr/>
            </a:pPr>
            <a:endParaRPr lang="en-US" altLang="nl-NL">
              <a:cs typeface="Calibri" panose="020F0502020204030204" pitchFamily="34" charset="0"/>
            </a:endParaRPr>
          </a:p>
          <a:p>
            <a:pPr marL="0" indent="0">
              <a:buNone/>
              <a:defRPr/>
            </a:pPr>
            <a:endParaRPr lang="en-US" altLang="nl-NL">
              <a:highlight>
                <a:srgbClr val="FFFF00"/>
              </a:highlight>
              <a:cs typeface="Calibri" panose="020F0502020204030204" pitchFamily="34" charset="0"/>
            </a:endParaRPr>
          </a:p>
        </p:txBody>
      </p:sp>
      <p:sp>
        <p:nvSpPr>
          <p:cNvPr id="68611" name="Title 1">
            <a:extLst>
              <a:ext uri="{FF2B5EF4-FFF2-40B4-BE49-F238E27FC236}">
                <a16:creationId xmlns:a16="http://schemas.microsoft.com/office/drawing/2014/main" id="{77B83B54-6345-4178-8F83-85A383CAA3D0}"/>
              </a:ext>
            </a:extLst>
          </p:cNvPr>
          <p:cNvSpPr>
            <a:spLocks noGrp="1" noChangeArrowheads="1"/>
          </p:cNvSpPr>
          <p:nvPr>
            <p:ph type="title"/>
          </p:nvPr>
        </p:nvSpPr>
        <p:spPr>
          <a:xfrm>
            <a:off x="436563" y="981075"/>
            <a:ext cx="8229600" cy="990600"/>
          </a:xfrm>
        </p:spPr>
        <p:txBody>
          <a:bodyPr/>
          <a:lstStyle/>
          <a:p>
            <a:r>
              <a:rPr lang="nl-NL" altLang="nl-NL"/>
              <a:t>“An </a:t>
            </a:r>
            <a:r>
              <a:rPr lang="nl-NL" altLang="nl-NL" err="1"/>
              <a:t>accomplished</a:t>
            </a:r>
            <a:r>
              <a:rPr lang="nl-NL" altLang="nl-NL"/>
              <a:t> </a:t>
            </a:r>
            <a:r>
              <a:rPr lang="nl-NL" altLang="nl-NL" err="1"/>
              <a:t>thinker</a:t>
            </a:r>
            <a:r>
              <a:rPr lang="nl-NL" altLang="nl-NL"/>
              <a:t>”</a:t>
            </a:r>
            <a:br>
              <a:rPr lang="nl-NL" altLang="nl-NL"/>
            </a:br>
            <a:endParaRPr lang="nl-NL" altLang="nl-NL"/>
          </a:p>
        </p:txBody>
      </p:sp>
      <p:pic>
        <p:nvPicPr>
          <p:cNvPr id="68612" name="Afbeelding 2">
            <a:extLst>
              <a:ext uri="{FF2B5EF4-FFF2-40B4-BE49-F238E27FC236}">
                <a16:creationId xmlns:a16="http://schemas.microsoft.com/office/drawing/2014/main" id="{62952904-82F9-4DB8-B0C2-FD6F5225B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46" y="1135336"/>
            <a:ext cx="1481162" cy="222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8775E819-ECF6-4A94-A35D-ACED5DC2B677}"/>
              </a:ext>
            </a:extLst>
          </p:cNvPr>
          <p:cNvSpPr txBox="1"/>
          <p:nvPr/>
        </p:nvSpPr>
        <p:spPr>
          <a:xfrm>
            <a:off x="914400" y="3525315"/>
            <a:ext cx="40544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a:latin typeface="Calibri"/>
              <a:cs typeface="Calibri"/>
            </a:endParaRPr>
          </a:p>
        </p:txBody>
      </p:sp>
      <p:pic>
        <p:nvPicPr>
          <p:cNvPr id="3" name="Afbeelding 3" descr="Afbeelding met tekst, kaart&#10;&#10;Automatisch gegenereerde beschrijving">
            <a:extLst>
              <a:ext uri="{FF2B5EF4-FFF2-40B4-BE49-F238E27FC236}">
                <a16:creationId xmlns:a16="http://schemas.microsoft.com/office/drawing/2014/main" id="{5BCCF49B-B87E-4BF7-9483-46904C1AAA40}"/>
              </a:ext>
            </a:extLst>
          </p:cNvPr>
          <p:cNvPicPr>
            <a:picLocks noChangeAspect="1"/>
          </p:cNvPicPr>
          <p:nvPr/>
        </p:nvPicPr>
        <p:blipFill>
          <a:blip r:embed="rId3"/>
          <a:stretch>
            <a:fillRect/>
          </a:stretch>
        </p:blipFill>
        <p:spPr>
          <a:xfrm>
            <a:off x="2852279" y="2574236"/>
            <a:ext cx="3567088" cy="425081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k_v_VS_0_7_0_1_-1_0_2_0_[3]">
    <p:spTree>
      <p:nvGrpSpPr>
        <p:cNvPr id="1" name=""/>
        <p:cNvGrpSpPr/>
        <p:nvPr/>
      </p:nvGrpSpPr>
      <p:grpSpPr>
        <a:xfrm>
          <a:off x="0" y="0"/>
          <a:ext cx="0" cy="0"/>
          <a:chOff x="0" y="0"/>
          <a:chExt cx="0" cy="0"/>
        </a:xfrm>
      </p:grpSpPr>
      <p:pic>
        <p:nvPicPr>
          <p:cNvPr id="19" name="LAYOUT_BG_IMAGE_2">
            <a:extLst>
              <a:ext uri="{FF2B5EF4-FFF2-40B4-BE49-F238E27FC236}">
                <a16:creationId xmlns:a16="http://schemas.microsoft.com/office/drawing/2014/main" id="{DC8ADF93-641B-4664-9243-4A4F33AE8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686" name="VoteExplanationBg_1">
            <a:extLst>
              <a:ext uri="{FF2B5EF4-FFF2-40B4-BE49-F238E27FC236}">
                <a16:creationId xmlns:a16="http://schemas.microsoft.com/office/drawing/2014/main" id="{EB1DB602-EA2E-4D90-9991-4310E2F89CE8}"/>
              </a:ext>
            </a:extLst>
          </p:cNvPr>
          <p:cNvSpPr txBox="1">
            <a:spLocks noChangeArrowheads="1"/>
          </p:cNvSpPr>
          <p:nvPr/>
        </p:nvSpPr>
        <p:spPr bwMode="auto">
          <a:xfrm>
            <a:off x="0" y="5932170"/>
            <a:ext cx="9144000" cy="92583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38100" rIns="88900" bIns="38100" anchor="t" anchorCtr="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pPr>
            <a:endParaRPr lang="nl-NL" altLang="nl-NL">
              <a:solidFill>
                <a:srgbClr val="000000"/>
              </a:solidFill>
              <a:latin typeface="Calibri" panose="020F0502020204030204" pitchFamily="34" charset="0"/>
            </a:endParaRPr>
          </a:p>
        </p:txBody>
      </p:sp>
      <p:sp>
        <p:nvSpPr>
          <p:cNvPr id="71682" name="sk_v_VT_0_7_0_1_-1_0_2_0_[3]">
            <a:extLst>
              <a:ext uri="{FF2B5EF4-FFF2-40B4-BE49-F238E27FC236}">
                <a16:creationId xmlns:a16="http://schemas.microsoft.com/office/drawing/2014/main" id="{6F55848E-EE5F-41C2-944B-81029E1DD463}"/>
              </a:ext>
            </a:extLst>
          </p:cNvPr>
          <p:cNvSpPr>
            <a:spLocks noGrp="1" noChangeArrowheads="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altLang="nl-NL" sz="4000">
                <a:solidFill>
                  <a:srgbClr val="FFFFFF"/>
                </a:solidFill>
                <a:latin typeface="Roboto Slab"/>
              </a:rPr>
              <a:t>Waar sta jij?</a:t>
            </a:r>
          </a:p>
        </p:txBody>
      </p:sp>
      <p:sp>
        <p:nvSpPr>
          <p:cNvPr id="71683" name="VoteChoices">
            <a:extLst>
              <a:ext uri="{FF2B5EF4-FFF2-40B4-BE49-F238E27FC236}">
                <a16:creationId xmlns:a16="http://schemas.microsoft.com/office/drawing/2014/main" id="{63470B2E-B333-4395-B8CF-71B5128D027D}"/>
              </a:ext>
            </a:extLst>
          </p:cNvPr>
          <p:cNvSpPr>
            <a:spLocks noGrp="1" noChangeArrowheads="1"/>
          </p:cNvSpPr>
          <p:nvPr>
            <p:ph type="body" idx="12"/>
          </p:nvPr>
        </p:nvSpPr>
        <p:spPr>
          <a:xfrm>
            <a:off x="548640" y="1783080"/>
            <a:ext cx="8110728" cy="3977640"/>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14350" indent="-514350">
              <a:lnSpc>
                <a:spcPct val="150000"/>
              </a:lnSpc>
              <a:spcBef>
                <a:spcPct val="0"/>
              </a:spcBef>
              <a:buClr>
                <a:srgbClr val="FCB731"/>
              </a:buClr>
              <a:buSzPct val="100000"/>
              <a:buFont typeface="Wingdings 2" panose="05020102010507070707" pitchFamily="18" charset="2"/>
              <a:buAutoNum type="alphaUcPeriod"/>
            </a:pPr>
            <a:r>
              <a:rPr lang="en-US" altLang="nl-NL" sz="2400">
                <a:solidFill>
                  <a:srgbClr val="FFFFFF"/>
                </a:solidFill>
                <a:latin typeface="Roboto Light"/>
              </a:rPr>
              <a:t>Unreflective Thinker</a:t>
            </a:r>
          </a:p>
          <a:p>
            <a:pPr marL="514350" indent="-514350">
              <a:lnSpc>
                <a:spcPct val="150000"/>
              </a:lnSpc>
              <a:spcBef>
                <a:spcPct val="0"/>
              </a:spcBef>
              <a:buClr>
                <a:srgbClr val="FCB731"/>
              </a:buClr>
              <a:buSzPct val="100000"/>
              <a:buFont typeface="Wingdings 2" panose="05020102010507070707" pitchFamily="18" charset="2"/>
              <a:buAutoNum type="alphaUcPeriod"/>
            </a:pPr>
            <a:r>
              <a:rPr lang="en-US" altLang="nl-NL" sz="2400">
                <a:solidFill>
                  <a:srgbClr val="FFFFFF"/>
                </a:solidFill>
                <a:latin typeface="Roboto Light"/>
              </a:rPr>
              <a:t>Challenged Thinker</a:t>
            </a:r>
          </a:p>
          <a:p>
            <a:pPr marL="514350" indent="-514350">
              <a:lnSpc>
                <a:spcPct val="150000"/>
              </a:lnSpc>
              <a:spcBef>
                <a:spcPct val="0"/>
              </a:spcBef>
              <a:buClr>
                <a:srgbClr val="FCB731"/>
              </a:buClr>
              <a:buSzPct val="100000"/>
              <a:buFont typeface="Wingdings 2" panose="05020102010507070707" pitchFamily="18" charset="2"/>
              <a:buAutoNum type="alphaUcPeriod"/>
            </a:pPr>
            <a:r>
              <a:rPr lang="en-US" altLang="nl-NL" sz="2400">
                <a:solidFill>
                  <a:srgbClr val="FFFFFF"/>
                </a:solidFill>
                <a:latin typeface="Roboto Light"/>
              </a:rPr>
              <a:t>Beginning Thinker</a:t>
            </a:r>
          </a:p>
          <a:p>
            <a:pPr marL="514350" indent="-514350">
              <a:lnSpc>
                <a:spcPct val="150000"/>
              </a:lnSpc>
              <a:spcBef>
                <a:spcPct val="0"/>
              </a:spcBef>
              <a:buClr>
                <a:srgbClr val="FCB731"/>
              </a:buClr>
              <a:buSzPct val="100000"/>
              <a:buFont typeface="Wingdings 2" panose="05020102010507070707" pitchFamily="18" charset="2"/>
              <a:buAutoNum type="alphaUcPeriod"/>
            </a:pPr>
            <a:r>
              <a:rPr lang="en-US" altLang="nl-NL" sz="2400">
                <a:solidFill>
                  <a:srgbClr val="FFFFFF"/>
                </a:solidFill>
                <a:latin typeface="Roboto Light"/>
              </a:rPr>
              <a:t>Practicing Thinker</a:t>
            </a:r>
          </a:p>
          <a:p>
            <a:pPr marL="514350" indent="-514350">
              <a:lnSpc>
                <a:spcPct val="150000"/>
              </a:lnSpc>
              <a:spcBef>
                <a:spcPct val="0"/>
              </a:spcBef>
              <a:buClr>
                <a:srgbClr val="FCB731"/>
              </a:buClr>
              <a:buSzPct val="100000"/>
              <a:buFont typeface="Wingdings 2" panose="05020102010507070707" pitchFamily="18" charset="2"/>
              <a:buAutoNum type="alphaUcPeriod"/>
            </a:pPr>
            <a:r>
              <a:rPr lang="en-US" altLang="nl-NL" sz="2400">
                <a:solidFill>
                  <a:srgbClr val="FFFFFF"/>
                </a:solidFill>
                <a:latin typeface="Roboto Light"/>
              </a:rPr>
              <a:t>Advanced Thinker</a:t>
            </a:r>
          </a:p>
          <a:p>
            <a:pPr marL="514350" indent="-514350">
              <a:lnSpc>
                <a:spcPct val="150000"/>
              </a:lnSpc>
              <a:spcBef>
                <a:spcPct val="0"/>
              </a:spcBef>
              <a:buClr>
                <a:srgbClr val="FCB731"/>
              </a:buClr>
              <a:buSzPct val="100000"/>
              <a:buFont typeface="Wingdings 2" panose="05020102010507070707" pitchFamily="18" charset="2"/>
              <a:buAutoNum type="alphaUcPeriod"/>
            </a:pPr>
            <a:r>
              <a:rPr lang="en-US" altLang="nl-NL" sz="2400">
                <a:solidFill>
                  <a:srgbClr val="FFFFFF"/>
                </a:solidFill>
                <a:latin typeface="Roboto Light"/>
              </a:rPr>
              <a:t>Accomplished Thinker</a:t>
            </a:r>
          </a:p>
          <a:p>
            <a:pPr marL="514350" indent="-514350">
              <a:lnSpc>
                <a:spcPct val="150000"/>
              </a:lnSpc>
              <a:spcBef>
                <a:spcPct val="0"/>
              </a:spcBef>
              <a:buClr>
                <a:srgbClr val="FCB731"/>
              </a:buClr>
              <a:buSzPct val="100000"/>
              <a:buFont typeface="Wingdings 2" panose="05020102010507070707" pitchFamily="18" charset="2"/>
              <a:buAutoNum type="alphaUcPeriod"/>
            </a:pPr>
            <a:endParaRPr lang="nl-NL" altLang="nl-NL" sz="2400">
              <a:solidFill>
                <a:srgbClr val="FFFFFF"/>
              </a:solidFill>
              <a:latin typeface="Roboto Light"/>
            </a:endParaRPr>
          </a:p>
        </p:txBody>
      </p:sp>
      <p:grpSp>
        <p:nvGrpSpPr>
          <p:cNvPr id="71684" name="vss_group_1">
            <a:extLst>
              <a:ext uri="{FF2B5EF4-FFF2-40B4-BE49-F238E27FC236}">
                <a16:creationId xmlns:a16="http://schemas.microsoft.com/office/drawing/2014/main" id="{79FA3128-3008-4E3B-B506-2DB89F2F53F1}"/>
              </a:ext>
            </a:extLst>
          </p:cNvPr>
          <p:cNvGrpSpPr>
            <a:grpSpLocks/>
          </p:cNvGrpSpPr>
          <p:nvPr/>
        </p:nvGrpSpPr>
        <p:grpSpPr bwMode="auto">
          <a:xfrm>
            <a:off x="8001000" y="6357367"/>
            <a:ext cx="1051560" cy="332613"/>
            <a:chOff x="7645400" y="5384800"/>
            <a:chExt cx="1397000" cy="355600"/>
          </a:xfrm>
        </p:grpSpPr>
        <p:sp>
          <p:nvSpPr>
            <p:cNvPr id="5" name="vss_text_0">
              <a:extLst>
                <a:ext uri="{FF2B5EF4-FFF2-40B4-BE49-F238E27FC236}">
                  <a16:creationId xmlns:a16="http://schemas.microsoft.com/office/drawing/2014/main" id="{8A53818C-DBE8-449E-8D26-7D0CAFD20133}"/>
                </a:ext>
              </a:extLst>
            </p:cNvPr>
            <p:cNvSpPr/>
            <p:nvPr/>
          </p:nvSpPr>
          <p:spPr>
            <a:xfrm>
              <a:off x="7645400" y="5384800"/>
              <a:ext cx="1397000" cy="3556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30200" tIns="45720" rIns="91440" bIns="45720" anchor="ctr" anchorCtr="0">
              <a:normAutofit fontScale="70000" lnSpcReduction="20000"/>
            </a:bodyPr>
            <a:lstStyle/>
            <a:p>
              <a:pPr>
                <a:buClr>
                  <a:srgbClr val="000000"/>
                </a:buClr>
                <a:defRPr/>
              </a:pPr>
              <a:r>
                <a:rPr lang="nl-NL" sz="1600">
                  <a:solidFill>
                    <a:srgbClr val="FFFFFF"/>
                  </a:solidFill>
                  <a:latin typeface="Roboto Light"/>
                </a:rPr>
                <a:t>Gesloten</a:t>
              </a:r>
            </a:p>
          </p:txBody>
        </p:sp>
        <p:sp>
          <p:nvSpPr>
            <p:cNvPr id="6" name="vss_light">
              <a:extLst>
                <a:ext uri="{FF2B5EF4-FFF2-40B4-BE49-F238E27FC236}">
                  <a16:creationId xmlns:a16="http://schemas.microsoft.com/office/drawing/2014/main" id="{E9FFEA57-D433-415F-882A-C86DD5C19B2F}"/>
                </a:ext>
              </a:extLst>
            </p:cNvPr>
            <p:cNvSpPr/>
            <p:nvPr/>
          </p:nvSpPr>
          <p:spPr>
            <a:xfrm>
              <a:off x="7721600" y="5461000"/>
              <a:ext cx="203200" cy="203200"/>
            </a:xfrm>
            <a:prstGeom prst="ellipse">
              <a:avLst/>
            </a:prstGeom>
            <a:solidFill>
              <a:srgbClr val="FF00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chorCtr="1">
              <a:noAutofit/>
            </a:bodyPr>
            <a:lstStyle/>
            <a:p>
              <a:pPr>
                <a:buClr>
                  <a:srgbClr val="000000"/>
                </a:buClr>
                <a:defRPr/>
              </a:pPr>
              <a:endParaRPr lang="nl-NL" sz="1600">
                <a:solidFill>
                  <a:srgbClr val="FFFFFF"/>
                </a:solidFill>
                <a:latin typeface="Roboto Light"/>
              </a:endParaRPr>
            </a:p>
          </p:txBody>
        </p:sp>
      </p:grpSp>
      <p:sp>
        <p:nvSpPr>
          <p:cNvPr id="71685" name="VotesStatusExplanation0">
            <a:extLst>
              <a:ext uri="{FF2B5EF4-FFF2-40B4-BE49-F238E27FC236}">
                <a16:creationId xmlns:a16="http://schemas.microsoft.com/office/drawing/2014/main" id="{AB2A4520-87CA-4D2A-9A6D-FAFAFA5687E3}"/>
              </a:ext>
            </a:extLst>
          </p:cNvPr>
          <p:cNvSpPr txBox="1">
            <a:spLocks noChangeArrowheads="1"/>
          </p:cNvSpPr>
          <p:nvPr/>
        </p:nvSpPr>
        <p:spPr bwMode="auto">
          <a:xfrm>
            <a:off x="5867400" y="4495800"/>
            <a:ext cx="3048000" cy="635000"/>
          </a:xfrm>
          <a:prstGeom prst="rect">
            <a:avLst/>
          </a:prstGeom>
          <a:solidFill>
            <a:srgbClr val="F1F1F1">
              <a:alpha val="90195"/>
            </a:srgbClr>
          </a:solidFill>
          <a:ln w="0">
            <a:solidFill>
              <a:srgbClr val="000000"/>
            </a:solidFill>
            <a:miter lim="800000"/>
            <a:headEnd/>
            <a:tailEnd/>
          </a:ln>
        </p:spPr>
        <p:txBody>
          <a:bodyPr lIns="203200" rIns="20320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nl-NL" sz="1400" i="1">
                <a:solidFill>
                  <a:srgbClr val="000000"/>
                </a:solidFill>
              </a:rPr>
              <a:t>De vraag gaat open zodra u een sessie en diavoorstelling start.</a:t>
            </a:r>
          </a:p>
        </p:txBody>
      </p:sp>
      <p:graphicFrame>
        <p:nvGraphicFramePr>
          <p:cNvPr id="11" name="ExplanationsTable_0_0_1">
            <a:extLst>
              <a:ext uri="{FF2B5EF4-FFF2-40B4-BE49-F238E27FC236}">
                <a16:creationId xmlns:a16="http://schemas.microsoft.com/office/drawing/2014/main" id="{6346500D-C844-403E-B36B-B893AEBFCFFE}"/>
              </a:ext>
            </a:extLst>
          </p:cNvPr>
          <p:cNvGraphicFramePr>
            <a:graphicFrameLocks noGrp="1"/>
          </p:cNvGraphicFramePr>
          <p:nvPr>
            <p:extLst>
              <p:ext uri="{D42A27DB-BD31-4B8C-83A1-F6EECF244321}">
                <p14:modId xmlns:p14="http://schemas.microsoft.com/office/powerpoint/2010/main" val="1176185816"/>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20000"/>
                    </a:ext>
                  </a:extLst>
                </a:gridCol>
                <a:gridCol w="5430027">
                  <a:extLst>
                    <a:ext uri="{9D8B030D-6E8A-4147-A177-3AD203B41FA5}">
                      <a16:colId xmlns:a16="http://schemas.microsoft.com/office/drawing/2014/main" val="20001"/>
                    </a:ext>
                  </a:extLst>
                </a:gridCol>
              </a:tblGrid>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10000"/>
                  </a:ext>
                </a:extLst>
              </a:tr>
              <a:tr h="349758">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0001"/>
                  </a:ext>
                </a:extLst>
              </a:tr>
            </a:tbl>
          </a:graphicData>
        </a:graphic>
      </p:graphicFrame>
      <p:pic>
        <p:nvPicPr>
          <p:cNvPr id="3" name="Afbeelding 3" descr="Afbeelding met tekst, kaart&#10;&#10;Automatisch gegenereerde beschrijving">
            <a:extLst>
              <a:ext uri="{FF2B5EF4-FFF2-40B4-BE49-F238E27FC236}">
                <a16:creationId xmlns:a16="http://schemas.microsoft.com/office/drawing/2014/main" id="{6184D423-196E-489F-AE47-36007B25E369}"/>
              </a:ext>
            </a:extLst>
          </p:cNvPr>
          <p:cNvPicPr>
            <a:picLocks noChangeAspect="1"/>
          </p:cNvPicPr>
          <p:nvPr/>
        </p:nvPicPr>
        <p:blipFill>
          <a:blip r:embed="rId4"/>
          <a:stretch>
            <a:fillRect/>
          </a:stretch>
        </p:blipFill>
        <p:spPr>
          <a:xfrm>
            <a:off x="5625651" y="555129"/>
            <a:ext cx="3253779" cy="3844676"/>
          </a:xfrm>
          <a:prstGeom prst="rect">
            <a:avLst/>
          </a:prstGeom>
        </p:spPr>
      </p:pic>
      <p:grpSp>
        <p:nvGrpSpPr>
          <p:cNvPr id="10" name="VotesCounterGroup">
            <a:extLst>
              <a:ext uri="{FF2B5EF4-FFF2-40B4-BE49-F238E27FC236}">
                <a16:creationId xmlns:a16="http://schemas.microsoft.com/office/drawing/2014/main" id="{E35F89D3-847B-4C30-A669-0191E9C3C81E}"/>
              </a:ext>
            </a:extLst>
          </p:cNvPr>
          <p:cNvGrpSpPr/>
          <p:nvPr/>
        </p:nvGrpSpPr>
        <p:grpSpPr>
          <a:xfrm>
            <a:off x="7417613" y="6021324"/>
            <a:ext cx="630936" cy="291465"/>
            <a:chOff x="7050024" y="6137910"/>
            <a:chExt cx="630936" cy="283857"/>
          </a:xfrm>
        </p:grpSpPr>
        <p:pic>
          <p:nvPicPr>
            <p:cNvPr id="8" name="counter_icon">
              <a:extLst>
                <a:ext uri="{FF2B5EF4-FFF2-40B4-BE49-F238E27FC236}">
                  <a16:creationId xmlns:a16="http://schemas.microsoft.com/office/drawing/2014/main" id="{3FEB39E8-09D0-49A1-B202-3D1F1FF388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6368" y="6137910"/>
              <a:ext cx="164592" cy="219456"/>
            </a:xfrm>
            <a:prstGeom prst="rect">
              <a:avLst/>
            </a:prstGeom>
          </p:spPr>
        </p:pic>
        <p:sp>
          <p:nvSpPr>
            <p:cNvPr id="9" name="counter_text">
              <a:extLst>
                <a:ext uri="{FF2B5EF4-FFF2-40B4-BE49-F238E27FC236}">
                  <a16:creationId xmlns:a16="http://schemas.microsoft.com/office/drawing/2014/main" id="{71A03E2C-B68F-4FB3-8AD7-8DB85E25BC76}"/>
                </a:ext>
              </a:extLst>
            </p:cNvPr>
            <p:cNvSpPr txBox="1"/>
            <p:nvPr/>
          </p:nvSpPr>
          <p:spPr>
            <a:xfrm>
              <a:off x="7050024" y="614476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5" name="ParticipantsCounterGroup">
            <a:extLst>
              <a:ext uri="{FF2B5EF4-FFF2-40B4-BE49-F238E27FC236}">
                <a16:creationId xmlns:a16="http://schemas.microsoft.com/office/drawing/2014/main" id="{8CD61323-FBE9-4A87-B880-40476D11675B}"/>
              </a:ext>
            </a:extLst>
          </p:cNvPr>
          <p:cNvGrpSpPr/>
          <p:nvPr/>
        </p:nvGrpSpPr>
        <p:grpSpPr>
          <a:xfrm>
            <a:off x="8083296" y="6035040"/>
            <a:ext cx="630936" cy="276999"/>
            <a:chOff x="8083296" y="6035040"/>
            <a:chExt cx="630936" cy="276999"/>
          </a:xfrm>
        </p:grpSpPr>
        <p:pic>
          <p:nvPicPr>
            <p:cNvPr id="13" name="counter_icon">
              <a:extLst>
                <a:ext uri="{FF2B5EF4-FFF2-40B4-BE49-F238E27FC236}">
                  <a16:creationId xmlns:a16="http://schemas.microsoft.com/office/drawing/2014/main" id="{FB460204-0E7B-43B3-85A4-670BEC9171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4" name="counter_text">
              <a:extLst>
                <a:ext uri="{FF2B5EF4-FFF2-40B4-BE49-F238E27FC236}">
                  <a16:creationId xmlns:a16="http://schemas.microsoft.com/office/drawing/2014/main" id="{000BF778-352A-40BC-91E2-44A2032923E4}"/>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pic>
        <p:nvPicPr>
          <p:cNvPr id="17" name="Logo">
            <a:extLst>
              <a:ext uri="{FF2B5EF4-FFF2-40B4-BE49-F238E27FC236}">
                <a16:creationId xmlns:a16="http://schemas.microsoft.com/office/drawing/2014/main" id="{F1E05E0E-7095-47D3-90A4-F7BCF0596425}"/>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2" name="VoteExplanationOverlay" hidden="1">
            <a:extLst>
              <a:ext uri="{FF2B5EF4-FFF2-40B4-BE49-F238E27FC236}">
                <a16:creationId xmlns:a16="http://schemas.microsoft.com/office/drawing/2014/main" id="{4686AE4C-42A4-4778-964E-9C5C89E04B8D}"/>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k_v_RS_0_7_0_1_1_1_-1_0_[1]">
    <p:spTree>
      <p:nvGrpSpPr>
        <p:cNvPr id="1" name=""/>
        <p:cNvGrpSpPr/>
        <p:nvPr/>
      </p:nvGrpSpPr>
      <p:grpSpPr>
        <a:xfrm>
          <a:off x="0" y="0"/>
          <a:ext cx="0" cy="0"/>
          <a:chOff x="0" y="0"/>
          <a:chExt cx="0" cy="0"/>
        </a:xfrm>
      </p:grpSpPr>
      <p:pic>
        <p:nvPicPr>
          <p:cNvPr id="9" name="LAYOUT_BG_IMAGE_2">
            <a:extLst>
              <a:ext uri="{FF2B5EF4-FFF2-40B4-BE49-F238E27FC236}">
                <a16:creationId xmlns:a16="http://schemas.microsoft.com/office/drawing/2014/main" id="{38B82845-99D6-474D-8775-884B56BCA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2708" name="VoteExplanationBg_1">
            <a:extLst>
              <a:ext uri="{FF2B5EF4-FFF2-40B4-BE49-F238E27FC236}">
                <a16:creationId xmlns:a16="http://schemas.microsoft.com/office/drawing/2014/main" id="{B889070E-EAD1-4A87-AA82-D2EEFD9CA844}"/>
              </a:ext>
            </a:extLst>
          </p:cNvPr>
          <p:cNvSpPr txBox="1">
            <a:spLocks noChangeArrowheads="1"/>
          </p:cNvSpPr>
          <p:nvPr/>
        </p:nvSpPr>
        <p:spPr bwMode="auto">
          <a:xfrm>
            <a:off x="0" y="5932170"/>
            <a:ext cx="9144000" cy="925830"/>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88900" tIns="38100" rIns="88900" bIns="38100" anchor="t" anchorCtr="0">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pPr>
            <a:endParaRPr lang="nl-NL" altLang="nl-NL">
              <a:solidFill>
                <a:srgbClr val="000000"/>
              </a:solidFill>
              <a:latin typeface="Calibri" panose="020F0502020204030204" pitchFamily="34" charset="0"/>
            </a:endParaRPr>
          </a:p>
        </p:txBody>
      </p:sp>
      <p:sp>
        <p:nvSpPr>
          <p:cNvPr id="72706" name="sk_v_RT_0_7_0_1_1_1_-1_0_[1]">
            <a:extLst>
              <a:ext uri="{FF2B5EF4-FFF2-40B4-BE49-F238E27FC236}">
                <a16:creationId xmlns:a16="http://schemas.microsoft.com/office/drawing/2014/main" id="{60A85291-F50D-4FD9-8452-527C8196220E}"/>
              </a:ext>
            </a:extLst>
          </p:cNvPr>
          <p:cNvSpPr>
            <a:spLocks noGrp="1" noChangeArrowheads="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altLang="nl-NL" sz="4000">
                <a:solidFill>
                  <a:srgbClr val="FFFFFF"/>
                </a:solidFill>
                <a:latin typeface="Roboto Slab"/>
              </a:rPr>
              <a:t>Waar sta jij?</a:t>
            </a:r>
          </a:p>
        </p:txBody>
      </p:sp>
      <p:grpSp>
        <p:nvGrpSpPr>
          <p:cNvPr id="72707" name="vss_group_1">
            <a:extLst>
              <a:ext uri="{FF2B5EF4-FFF2-40B4-BE49-F238E27FC236}">
                <a16:creationId xmlns:a16="http://schemas.microsoft.com/office/drawing/2014/main" id="{AD0FF6FA-7C36-4C4A-8F55-971C68B87D37}"/>
              </a:ext>
            </a:extLst>
          </p:cNvPr>
          <p:cNvGrpSpPr>
            <a:grpSpLocks/>
          </p:cNvGrpSpPr>
          <p:nvPr/>
        </p:nvGrpSpPr>
        <p:grpSpPr bwMode="auto">
          <a:xfrm>
            <a:off x="8001000" y="6357367"/>
            <a:ext cx="1051560" cy="332613"/>
            <a:chOff x="7645400" y="5384800"/>
            <a:chExt cx="1397000" cy="355600"/>
          </a:xfrm>
        </p:grpSpPr>
        <p:sp>
          <p:nvSpPr>
            <p:cNvPr id="40" name="vss_text_0">
              <a:extLst>
                <a:ext uri="{FF2B5EF4-FFF2-40B4-BE49-F238E27FC236}">
                  <a16:creationId xmlns:a16="http://schemas.microsoft.com/office/drawing/2014/main" id="{839B5ED5-F5C0-40EC-80AB-58C2DF60D398}"/>
                </a:ext>
              </a:extLst>
            </p:cNvPr>
            <p:cNvSpPr/>
            <p:nvPr/>
          </p:nvSpPr>
          <p:spPr>
            <a:xfrm>
              <a:off x="7645400" y="5384800"/>
              <a:ext cx="1397000" cy="3556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30200" tIns="45720" rIns="91440" bIns="45720" anchor="ctr" anchorCtr="0">
              <a:normAutofit fontScale="70000" lnSpcReduction="20000"/>
            </a:bodyPr>
            <a:lstStyle/>
            <a:p>
              <a:pPr>
                <a:buClr>
                  <a:srgbClr val="000000"/>
                </a:buClr>
                <a:defRPr/>
              </a:pPr>
              <a:r>
                <a:rPr lang="nl-NL" sz="1600">
                  <a:solidFill>
                    <a:srgbClr val="FFFFFF"/>
                  </a:solidFill>
                  <a:latin typeface="Roboto Light"/>
                </a:rPr>
                <a:t>Gesloten</a:t>
              </a:r>
            </a:p>
          </p:txBody>
        </p:sp>
        <p:sp>
          <p:nvSpPr>
            <p:cNvPr id="41" name="vss_light">
              <a:extLst>
                <a:ext uri="{FF2B5EF4-FFF2-40B4-BE49-F238E27FC236}">
                  <a16:creationId xmlns:a16="http://schemas.microsoft.com/office/drawing/2014/main" id="{EA48459D-7C72-45F2-AB97-5EC185193635}"/>
                </a:ext>
              </a:extLst>
            </p:cNvPr>
            <p:cNvSpPr/>
            <p:nvPr/>
          </p:nvSpPr>
          <p:spPr>
            <a:xfrm>
              <a:off x="7721600" y="5461000"/>
              <a:ext cx="203200" cy="203200"/>
            </a:xfrm>
            <a:prstGeom prst="ellipse">
              <a:avLst/>
            </a:prstGeom>
            <a:solidFill>
              <a:srgbClr val="FF0000"/>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nchorCtr="1">
              <a:noAutofit/>
            </a:bodyPr>
            <a:lstStyle/>
            <a:p>
              <a:pPr>
                <a:buClr>
                  <a:srgbClr val="000000"/>
                </a:buClr>
                <a:defRPr/>
              </a:pPr>
              <a:endParaRPr lang="nl-NL" sz="1600">
                <a:solidFill>
                  <a:srgbClr val="FFFFFF"/>
                </a:solidFill>
                <a:latin typeface="Roboto Light"/>
              </a:endParaRPr>
            </a:p>
          </p:txBody>
        </p:sp>
      </p:grpSp>
      <p:graphicFrame>
        <p:nvGraphicFramePr>
          <p:cNvPr id="45" name="ExplanationsTable_0_0_1">
            <a:extLst>
              <a:ext uri="{FF2B5EF4-FFF2-40B4-BE49-F238E27FC236}">
                <a16:creationId xmlns:a16="http://schemas.microsoft.com/office/drawing/2014/main" id="{16EBC89E-D0E8-430E-A412-8443B9F7F399}"/>
              </a:ext>
            </a:extLst>
          </p:cNvPr>
          <p:cNvGraphicFramePr>
            <a:graphicFrameLocks noGrp="1"/>
          </p:cNvGraphicFramePr>
          <p:nvPr>
            <p:extLst>
              <p:ext uri="{D42A27DB-BD31-4B8C-83A1-F6EECF244321}">
                <p14:modId xmlns:p14="http://schemas.microsoft.com/office/powerpoint/2010/main" val="1885919670"/>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20000"/>
                    </a:ext>
                  </a:extLst>
                </a:gridCol>
                <a:gridCol w="5430027">
                  <a:extLst>
                    <a:ext uri="{9D8B030D-6E8A-4147-A177-3AD203B41FA5}">
                      <a16:colId xmlns:a16="http://schemas.microsoft.com/office/drawing/2014/main" val="20001"/>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10000"/>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0001"/>
                  </a:ext>
                </a:extLst>
              </a:tr>
            </a:tbl>
          </a:graphicData>
        </a:graphic>
      </p:graphicFrame>
      <p:pic>
        <p:nvPicPr>
          <p:cNvPr id="7" name="Logo">
            <a:extLst>
              <a:ext uri="{FF2B5EF4-FFF2-40B4-BE49-F238E27FC236}">
                <a16:creationId xmlns:a16="http://schemas.microsoft.com/office/drawing/2014/main" id="{0145EEDC-36F3-4AF1-9C5D-75CCC2728C96}"/>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grpSp>
        <p:nvGrpSpPr>
          <p:cNvPr id="36" name="rg_group_1">
            <a:extLst>
              <a:ext uri="{FF2B5EF4-FFF2-40B4-BE49-F238E27FC236}">
                <a16:creationId xmlns:a16="http://schemas.microsoft.com/office/drawing/2014/main" id="{AC5F26D4-59E7-4BFE-98D7-01F1B8CCFA76}"/>
              </a:ext>
            </a:extLst>
          </p:cNvPr>
          <p:cNvGrpSpPr/>
          <p:nvPr/>
        </p:nvGrpSpPr>
        <p:grpSpPr>
          <a:xfrm>
            <a:off x="419100" y="1689100"/>
            <a:ext cx="8255000" cy="3886200"/>
            <a:chOff x="457200" y="1955800"/>
            <a:chExt cx="8229600" cy="3683000"/>
          </a:xfrm>
        </p:grpSpPr>
        <p:sp>
          <p:nvSpPr>
            <p:cNvPr id="10" name="rg_background_1">
              <a:extLst>
                <a:ext uri="{FF2B5EF4-FFF2-40B4-BE49-F238E27FC236}">
                  <a16:creationId xmlns:a16="http://schemas.microsoft.com/office/drawing/2014/main" id="{FB01B775-CAB8-4238-8E6F-74C4B362D8D0}"/>
                </a:ext>
              </a:extLst>
            </p:cNvPr>
            <p:cNvSpPr txBox="1"/>
            <p:nvPr/>
          </p:nvSpPr>
          <p:spPr>
            <a:xfrm>
              <a:off x="457200" y="1955800"/>
              <a:ext cx="8229600" cy="3683000"/>
            </a:xfrm>
            <a:prstGeom prst="rect">
              <a:avLst/>
            </a:prstGeom>
            <a:noFill/>
          </p:spPr>
          <p:txBody>
            <a:bodyPr vert="horz" rtlCol="0">
              <a:spAutoFit/>
            </a:bodyPr>
            <a:lstStyle/>
            <a:p>
              <a:endParaRPr lang="nl-NL"/>
            </a:p>
          </p:txBody>
        </p:sp>
        <p:sp>
          <p:nvSpPr>
            <p:cNvPr id="11" name="rg_axis_1" hidden="1">
              <a:extLst>
                <a:ext uri="{FF2B5EF4-FFF2-40B4-BE49-F238E27FC236}">
                  <a16:creationId xmlns:a16="http://schemas.microsoft.com/office/drawing/2014/main" id="{6B819949-31A4-4E1F-BB74-AEBB65E47791}"/>
                </a:ext>
              </a:extLst>
            </p:cNvPr>
            <p:cNvSpPr txBox="1"/>
            <p:nvPr/>
          </p:nvSpPr>
          <p:spPr>
            <a:xfrm>
              <a:off x="3200400" y="1993900"/>
              <a:ext cx="12700" cy="3606800"/>
            </a:xfrm>
            <a:prstGeom prst="rect">
              <a:avLst/>
            </a:prstGeom>
            <a:solidFill>
              <a:srgbClr val="000000">
                <a:alpha val="0"/>
              </a:srgbClr>
            </a:solidFill>
          </p:spPr>
          <p:txBody>
            <a:bodyPr vert="horz" rtlCol="0" anchor="t" anchorCtr="0">
              <a:noAutofit/>
            </a:bodyPr>
            <a:lstStyle/>
            <a:p>
              <a:endParaRPr lang="nl-NL"/>
            </a:p>
          </p:txBody>
        </p:sp>
        <p:sp>
          <p:nvSpPr>
            <p:cNvPr id="12" name="rg_axisBullet_0_1">
              <a:extLst>
                <a:ext uri="{FF2B5EF4-FFF2-40B4-BE49-F238E27FC236}">
                  <a16:creationId xmlns:a16="http://schemas.microsoft.com/office/drawing/2014/main" id="{B4B4C291-8D95-40DD-B9ED-37DF4C5928C0}"/>
                </a:ext>
              </a:extLst>
            </p:cNvPr>
            <p:cNvSpPr txBox="1"/>
            <p:nvPr/>
          </p:nvSpPr>
          <p:spPr>
            <a:xfrm>
              <a:off x="533400" y="2032000"/>
              <a:ext cx="5080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CB731"/>
                  </a:solidFill>
                  <a:latin typeface="Roboto Light"/>
                </a:rPr>
                <a:t>A.</a:t>
              </a:r>
            </a:p>
          </p:txBody>
        </p:sp>
        <p:sp>
          <p:nvSpPr>
            <p:cNvPr id="13" name="rg_axisBullet_1_1">
              <a:extLst>
                <a:ext uri="{FF2B5EF4-FFF2-40B4-BE49-F238E27FC236}">
                  <a16:creationId xmlns:a16="http://schemas.microsoft.com/office/drawing/2014/main" id="{58B3C6C9-6C48-44F7-BA15-0915DBA90918}"/>
                </a:ext>
              </a:extLst>
            </p:cNvPr>
            <p:cNvSpPr txBox="1"/>
            <p:nvPr/>
          </p:nvSpPr>
          <p:spPr>
            <a:xfrm>
              <a:off x="533400" y="2633133"/>
              <a:ext cx="5080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CB731"/>
                  </a:solidFill>
                  <a:latin typeface="Roboto Light"/>
                </a:rPr>
                <a:t>B.</a:t>
              </a:r>
            </a:p>
          </p:txBody>
        </p:sp>
        <p:sp>
          <p:nvSpPr>
            <p:cNvPr id="14" name="rg_axisBullet_2_1">
              <a:extLst>
                <a:ext uri="{FF2B5EF4-FFF2-40B4-BE49-F238E27FC236}">
                  <a16:creationId xmlns:a16="http://schemas.microsoft.com/office/drawing/2014/main" id="{874B84CD-1075-4A50-9EBD-03A29D1EA586}"/>
                </a:ext>
              </a:extLst>
            </p:cNvPr>
            <p:cNvSpPr txBox="1"/>
            <p:nvPr/>
          </p:nvSpPr>
          <p:spPr>
            <a:xfrm>
              <a:off x="533400" y="3234267"/>
              <a:ext cx="5080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CB731"/>
                  </a:solidFill>
                  <a:latin typeface="Roboto Light"/>
                </a:rPr>
                <a:t>C.</a:t>
              </a:r>
            </a:p>
          </p:txBody>
        </p:sp>
        <p:sp>
          <p:nvSpPr>
            <p:cNvPr id="15" name="rg_axisBullet_3_1">
              <a:extLst>
                <a:ext uri="{FF2B5EF4-FFF2-40B4-BE49-F238E27FC236}">
                  <a16:creationId xmlns:a16="http://schemas.microsoft.com/office/drawing/2014/main" id="{3320F9BC-ADDE-4D3A-A202-4618004D4E83}"/>
                </a:ext>
              </a:extLst>
            </p:cNvPr>
            <p:cNvSpPr txBox="1"/>
            <p:nvPr/>
          </p:nvSpPr>
          <p:spPr>
            <a:xfrm>
              <a:off x="533400" y="3835400"/>
              <a:ext cx="5080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CB731"/>
                  </a:solidFill>
                  <a:latin typeface="Roboto Light"/>
                </a:rPr>
                <a:t>D.</a:t>
              </a:r>
            </a:p>
          </p:txBody>
        </p:sp>
        <p:sp>
          <p:nvSpPr>
            <p:cNvPr id="16" name="rg_axisBullet_4_1">
              <a:extLst>
                <a:ext uri="{FF2B5EF4-FFF2-40B4-BE49-F238E27FC236}">
                  <a16:creationId xmlns:a16="http://schemas.microsoft.com/office/drawing/2014/main" id="{A979BE49-9309-4D8E-8331-2CB1C6D28F59}"/>
                </a:ext>
              </a:extLst>
            </p:cNvPr>
            <p:cNvSpPr txBox="1"/>
            <p:nvPr/>
          </p:nvSpPr>
          <p:spPr>
            <a:xfrm>
              <a:off x="533400" y="4436533"/>
              <a:ext cx="5080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CB731"/>
                  </a:solidFill>
                  <a:latin typeface="Roboto Light"/>
                </a:rPr>
                <a:t>E.</a:t>
              </a:r>
            </a:p>
          </p:txBody>
        </p:sp>
        <p:sp>
          <p:nvSpPr>
            <p:cNvPr id="17" name="rg_axisBullet_5_1">
              <a:extLst>
                <a:ext uri="{FF2B5EF4-FFF2-40B4-BE49-F238E27FC236}">
                  <a16:creationId xmlns:a16="http://schemas.microsoft.com/office/drawing/2014/main" id="{A572035C-E78C-458B-8754-3F3D6B68E5E6}"/>
                </a:ext>
              </a:extLst>
            </p:cNvPr>
            <p:cNvSpPr txBox="1"/>
            <p:nvPr/>
          </p:nvSpPr>
          <p:spPr>
            <a:xfrm>
              <a:off x="533400" y="5037667"/>
              <a:ext cx="5080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CB731"/>
                  </a:solidFill>
                  <a:latin typeface="Roboto Light"/>
                </a:rPr>
                <a:t>F.</a:t>
              </a:r>
            </a:p>
          </p:txBody>
        </p:sp>
        <p:sp>
          <p:nvSpPr>
            <p:cNvPr id="18" name="rg_axisLabel_0_1">
              <a:extLst>
                <a:ext uri="{FF2B5EF4-FFF2-40B4-BE49-F238E27FC236}">
                  <a16:creationId xmlns:a16="http://schemas.microsoft.com/office/drawing/2014/main" id="{FC978F12-2D07-4595-B466-C04339B9C2B7}"/>
                </a:ext>
              </a:extLst>
            </p:cNvPr>
            <p:cNvSpPr txBox="1"/>
            <p:nvPr/>
          </p:nvSpPr>
          <p:spPr>
            <a:xfrm>
              <a:off x="1115568" y="2032000"/>
              <a:ext cx="20066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Unreflective...</a:t>
              </a:r>
            </a:p>
          </p:txBody>
        </p:sp>
        <p:sp>
          <p:nvSpPr>
            <p:cNvPr id="19" name="rg_axisLabel_1_1">
              <a:extLst>
                <a:ext uri="{FF2B5EF4-FFF2-40B4-BE49-F238E27FC236}">
                  <a16:creationId xmlns:a16="http://schemas.microsoft.com/office/drawing/2014/main" id="{B3058AA3-1944-4BBF-88B1-C8D0E33F3EDB}"/>
                </a:ext>
              </a:extLst>
            </p:cNvPr>
            <p:cNvSpPr txBox="1"/>
            <p:nvPr/>
          </p:nvSpPr>
          <p:spPr>
            <a:xfrm>
              <a:off x="1115568" y="2633133"/>
              <a:ext cx="20066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Challenged...</a:t>
              </a:r>
            </a:p>
          </p:txBody>
        </p:sp>
        <p:sp>
          <p:nvSpPr>
            <p:cNvPr id="20" name="rg_axisLabel_2_1">
              <a:extLst>
                <a:ext uri="{FF2B5EF4-FFF2-40B4-BE49-F238E27FC236}">
                  <a16:creationId xmlns:a16="http://schemas.microsoft.com/office/drawing/2014/main" id="{300DD5C2-EF23-4A32-BC2B-94025DDCF8C2}"/>
                </a:ext>
              </a:extLst>
            </p:cNvPr>
            <p:cNvSpPr txBox="1"/>
            <p:nvPr/>
          </p:nvSpPr>
          <p:spPr>
            <a:xfrm>
              <a:off x="1115568" y="3234267"/>
              <a:ext cx="20066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Beginning...</a:t>
              </a:r>
            </a:p>
          </p:txBody>
        </p:sp>
        <p:sp>
          <p:nvSpPr>
            <p:cNvPr id="21" name="rg_axisLabel_3_1">
              <a:extLst>
                <a:ext uri="{FF2B5EF4-FFF2-40B4-BE49-F238E27FC236}">
                  <a16:creationId xmlns:a16="http://schemas.microsoft.com/office/drawing/2014/main" id="{8572A2EA-04AA-43AD-B253-305CCA80E73C}"/>
                </a:ext>
              </a:extLst>
            </p:cNvPr>
            <p:cNvSpPr txBox="1"/>
            <p:nvPr/>
          </p:nvSpPr>
          <p:spPr>
            <a:xfrm>
              <a:off x="1115568" y="3835400"/>
              <a:ext cx="20066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Practicing...</a:t>
              </a:r>
            </a:p>
          </p:txBody>
        </p:sp>
        <p:sp>
          <p:nvSpPr>
            <p:cNvPr id="22" name="rg_axisLabel_4_1">
              <a:extLst>
                <a:ext uri="{FF2B5EF4-FFF2-40B4-BE49-F238E27FC236}">
                  <a16:creationId xmlns:a16="http://schemas.microsoft.com/office/drawing/2014/main" id="{FB9F3586-9542-4FA6-AE40-C38E8FF6703D}"/>
                </a:ext>
              </a:extLst>
            </p:cNvPr>
            <p:cNvSpPr txBox="1"/>
            <p:nvPr/>
          </p:nvSpPr>
          <p:spPr>
            <a:xfrm>
              <a:off x="1115568" y="4436533"/>
              <a:ext cx="20066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Advanced...</a:t>
              </a:r>
            </a:p>
          </p:txBody>
        </p:sp>
        <p:sp>
          <p:nvSpPr>
            <p:cNvPr id="23" name="rg_axisLabel_5_1">
              <a:extLst>
                <a:ext uri="{FF2B5EF4-FFF2-40B4-BE49-F238E27FC236}">
                  <a16:creationId xmlns:a16="http://schemas.microsoft.com/office/drawing/2014/main" id="{51A94E04-E40E-4F6D-B9A0-E55807FD9348}"/>
                </a:ext>
              </a:extLst>
            </p:cNvPr>
            <p:cNvSpPr txBox="1"/>
            <p:nvPr/>
          </p:nvSpPr>
          <p:spPr>
            <a:xfrm>
              <a:off x="1115568" y="5037667"/>
              <a:ext cx="2006600" cy="524933"/>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a:solidFill>
                    <a:srgbClr val="FFFFFF"/>
                  </a:solidFill>
                  <a:latin typeface="Roboto Light"/>
                </a:rPr>
                <a:t>Accomplished...</a:t>
              </a:r>
            </a:p>
          </p:txBody>
        </p:sp>
        <p:sp>
          <p:nvSpPr>
            <p:cNvPr id="24" name="rg_bar_0_1">
              <a:extLst>
                <a:ext uri="{FF2B5EF4-FFF2-40B4-BE49-F238E27FC236}">
                  <a16:creationId xmlns:a16="http://schemas.microsoft.com/office/drawing/2014/main" id="{C86989C5-A03D-4C1B-87CD-29F21B1911C5}"/>
                </a:ext>
              </a:extLst>
            </p:cNvPr>
            <p:cNvSpPr txBox="1"/>
            <p:nvPr/>
          </p:nvSpPr>
          <p:spPr>
            <a:xfrm>
              <a:off x="3204620" y="2078567"/>
              <a:ext cx="719667"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25" name="rg_bar_1_1">
              <a:extLst>
                <a:ext uri="{FF2B5EF4-FFF2-40B4-BE49-F238E27FC236}">
                  <a16:creationId xmlns:a16="http://schemas.microsoft.com/office/drawing/2014/main" id="{E30A8279-7942-4D0D-B806-D2E63D2A0B52}"/>
                </a:ext>
              </a:extLst>
            </p:cNvPr>
            <p:cNvSpPr txBox="1"/>
            <p:nvPr/>
          </p:nvSpPr>
          <p:spPr>
            <a:xfrm>
              <a:off x="3204620" y="2679700"/>
              <a:ext cx="1439333"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26" name="rg_bar_2_1">
              <a:extLst>
                <a:ext uri="{FF2B5EF4-FFF2-40B4-BE49-F238E27FC236}">
                  <a16:creationId xmlns:a16="http://schemas.microsoft.com/office/drawing/2014/main" id="{750B8A60-1417-492A-A7A3-49EEC733D2A5}"/>
                </a:ext>
              </a:extLst>
            </p:cNvPr>
            <p:cNvSpPr txBox="1"/>
            <p:nvPr/>
          </p:nvSpPr>
          <p:spPr>
            <a:xfrm>
              <a:off x="3204620" y="3280833"/>
              <a:ext cx="21590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27" name="rg_bar_3_1">
              <a:extLst>
                <a:ext uri="{FF2B5EF4-FFF2-40B4-BE49-F238E27FC236}">
                  <a16:creationId xmlns:a16="http://schemas.microsoft.com/office/drawing/2014/main" id="{AE4484A1-443E-4051-9424-E0FA173852FB}"/>
                </a:ext>
              </a:extLst>
            </p:cNvPr>
            <p:cNvSpPr txBox="1"/>
            <p:nvPr/>
          </p:nvSpPr>
          <p:spPr>
            <a:xfrm>
              <a:off x="3204620" y="3881967"/>
              <a:ext cx="2878667"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28" name="rg_bar_4_1">
              <a:extLst>
                <a:ext uri="{FF2B5EF4-FFF2-40B4-BE49-F238E27FC236}">
                  <a16:creationId xmlns:a16="http://schemas.microsoft.com/office/drawing/2014/main" id="{C8EDA00A-081E-4806-B200-B9F5D32F00A9}"/>
                </a:ext>
              </a:extLst>
            </p:cNvPr>
            <p:cNvSpPr txBox="1"/>
            <p:nvPr/>
          </p:nvSpPr>
          <p:spPr>
            <a:xfrm>
              <a:off x="3204620" y="4483100"/>
              <a:ext cx="3598333"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29" name="rg_bar_5_1">
              <a:extLst>
                <a:ext uri="{FF2B5EF4-FFF2-40B4-BE49-F238E27FC236}">
                  <a16:creationId xmlns:a16="http://schemas.microsoft.com/office/drawing/2014/main" id="{67B3B898-C1E0-440A-9824-28B8C921E72E}"/>
                </a:ext>
              </a:extLst>
            </p:cNvPr>
            <p:cNvSpPr txBox="1"/>
            <p:nvPr/>
          </p:nvSpPr>
          <p:spPr>
            <a:xfrm>
              <a:off x="3204620" y="5084233"/>
              <a:ext cx="4318000" cy="431800"/>
            </a:xfrm>
            <a:prstGeom prst="roundRect">
              <a:avLst/>
            </a:prstGeom>
            <a:solidFill>
              <a:srgbClr val="FFCF05"/>
            </a:solidFill>
          </p:spPr>
          <p:txBody>
            <a:bodyPr vert="horz" lIns="91440" tIns="45720" rIns="91440" bIns="45720" rtlCol="0" anchor="ctr" anchorCtr="0">
              <a:noAutofit/>
            </a:bodyPr>
            <a:lstStyle/>
            <a:p>
              <a:pPr algn="ctr">
                <a:buClr>
                  <a:srgbClr val="000000"/>
                </a:buClr>
              </a:pPr>
              <a:endParaRPr lang="nl-NL">
                <a:solidFill>
                  <a:srgbClr val="FFFFFF"/>
                </a:solidFill>
                <a:latin typeface="Calibri" panose="020F0502020204030204" pitchFamily="34" charset="0"/>
              </a:endParaRPr>
            </a:p>
          </p:txBody>
        </p:sp>
        <p:sp>
          <p:nvSpPr>
            <p:cNvPr id="30" name="rg_barLabel_0_1">
              <a:extLst>
                <a:ext uri="{FF2B5EF4-FFF2-40B4-BE49-F238E27FC236}">
                  <a16:creationId xmlns:a16="http://schemas.microsoft.com/office/drawing/2014/main" id="{D1C9422F-9535-4B23-8162-E65BED5EAEC4}"/>
                </a:ext>
              </a:extLst>
            </p:cNvPr>
            <p:cNvSpPr txBox="1"/>
            <p:nvPr/>
          </p:nvSpPr>
          <p:spPr>
            <a:xfrm>
              <a:off x="4000500" y="20700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16,7%</a:t>
              </a:r>
            </a:p>
          </p:txBody>
        </p:sp>
        <p:sp>
          <p:nvSpPr>
            <p:cNvPr id="31" name="rg_barLabel_1_1">
              <a:extLst>
                <a:ext uri="{FF2B5EF4-FFF2-40B4-BE49-F238E27FC236}">
                  <a16:creationId xmlns:a16="http://schemas.microsoft.com/office/drawing/2014/main" id="{5116BBEF-43B4-43F4-A2E3-7E25DF770035}"/>
                </a:ext>
              </a:extLst>
            </p:cNvPr>
            <p:cNvSpPr txBox="1"/>
            <p:nvPr/>
          </p:nvSpPr>
          <p:spPr>
            <a:xfrm>
              <a:off x="4724400" y="26796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33,3%</a:t>
              </a:r>
            </a:p>
          </p:txBody>
        </p:sp>
        <p:sp>
          <p:nvSpPr>
            <p:cNvPr id="32" name="rg_barLabel_2_1">
              <a:extLst>
                <a:ext uri="{FF2B5EF4-FFF2-40B4-BE49-F238E27FC236}">
                  <a16:creationId xmlns:a16="http://schemas.microsoft.com/office/drawing/2014/main" id="{31B73423-BB8B-497F-A59A-DB278D5EF58A}"/>
                </a:ext>
              </a:extLst>
            </p:cNvPr>
            <p:cNvSpPr txBox="1"/>
            <p:nvPr/>
          </p:nvSpPr>
          <p:spPr>
            <a:xfrm>
              <a:off x="5448300" y="32765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50,0%</a:t>
              </a:r>
            </a:p>
          </p:txBody>
        </p:sp>
        <p:sp>
          <p:nvSpPr>
            <p:cNvPr id="33" name="rg_barLabel_3_1">
              <a:extLst>
                <a:ext uri="{FF2B5EF4-FFF2-40B4-BE49-F238E27FC236}">
                  <a16:creationId xmlns:a16="http://schemas.microsoft.com/office/drawing/2014/main" id="{170EC3E1-A842-4C26-935A-4BB45D02A560}"/>
                </a:ext>
              </a:extLst>
            </p:cNvPr>
            <p:cNvSpPr txBox="1"/>
            <p:nvPr/>
          </p:nvSpPr>
          <p:spPr>
            <a:xfrm>
              <a:off x="6159500" y="38734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66,7%</a:t>
              </a:r>
            </a:p>
          </p:txBody>
        </p:sp>
        <p:sp>
          <p:nvSpPr>
            <p:cNvPr id="34" name="rg_barLabel_4_1">
              <a:extLst>
                <a:ext uri="{FF2B5EF4-FFF2-40B4-BE49-F238E27FC236}">
                  <a16:creationId xmlns:a16="http://schemas.microsoft.com/office/drawing/2014/main" id="{6BA786BE-1B66-4C08-B66E-1814C4FDA764}"/>
                </a:ext>
              </a:extLst>
            </p:cNvPr>
            <p:cNvSpPr txBox="1"/>
            <p:nvPr/>
          </p:nvSpPr>
          <p:spPr>
            <a:xfrm>
              <a:off x="6883400" y="44830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83,3%</a:t>
              </a:r>
            </a:p>
          </p:txBody>
        </p:sp>
        <p:sp>
          <p:nvSpPr>
            <p:cNvPr id="35" name="rg_barLabel_5_1">
              <a:extLst>
                <a:ext uri="{FF2B5EF4-FFF2-40B4-BE49-F238E27FC236}">
                  <a16:creationId xmlns:a16="http://schemas.microsoft.com/office/drawing/2014/main" id="{56AB0016-EE61-4513-8B39-4F22E8FA82B5}"/>
                </a:ext>
              </a:extLst>
            </p:cNvPr>
            <p:cNvSpPr txBox="1"/>
            <p:nvPr/>
          </p:nvSpPr>
          <p:spPr>
            <a:xfrm>
              <a:off x="7607300" y="5079999"/>
              <a:ext cx="1076178" cy="43180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spcBef>
                  <a:spcPct val="2400000"/>
                </a:spcBef>
                <a:spcAft>
                  <a:spcPct val="600000"/>
                </a:spcAft>
                <a:buClr>
                  <a:srgbClr val="FCB731"/>
                </a:buClr>
              </a:pPr>
              <a:r>
                <a:rPr lang="nl-NL" sz="2000">
                  <a:solidFill>
                    <a:srgbClr val="FFFFFF"/>
                  </a:solidFill>
                  <a:latin typeface="Roboto Light"/>
                </a:rPr>
                <a:t>100,0%</a:t>
              </a:r>
            </a:p>
          </p:txBody>
        </p:sp>
      </p:grpSp>
      <p:sp>
        <p:nvSpPr>
          <p:cNvPr id="3" name="VoteExplanationOverlay" hidden="1">
            <a:extLst>
              <a:ext uri="{FF2B5EF4-FFF2-40B4-BE49-F238E27FC236}">
                <a16:creationId xmlns:a16="http://schemas.microsoft.com/office/drawing/2014/main" id="{1DD467BD-73C5-48F5-A38F-CEFFA6DEF8EF}"/>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
        <p:nvSpPr>
          <p:cNvPr id="4" name="ResultsGraphExplanation0">
            <a:extLst>
              <a:ext uri="{FF2B5EF4-FFF2-40B4-BE49-F238E27FC236}">
                <a16:creationId xmlns:a16="http://schemas.microsoft.com/office/drawing/2014/main" id="{06A9B9EF-8B90-47ED-BE93-983F7AD0DC48}"/>
              </a:ext>
            </a:extLst>
          </p:cNvPr>
          <p:cNvSpPr txBox="1"/>
          <p:nvPr/>
        </p:nvSpPr>
        <p:spPr>
          <a:xfrm>
            <a:off x="4102100" y="1689100"/>
            <a:ext cx="4572000" cy="1270000"/>
          </a:xfrm>
          <a:prstGeom prst="rect">
            <a:avLst/>
          </a:prstGeom>
          <a:solidFill>
            <a:srgbClr val="F1F1F1">
              <a:alpha val="90000"/>
            </a:srgbClr>
          </a:solidFill>
          <a:ln w="0" cmpd="sng">
            <a:solidFill>
              <a:srgbClr val="000000"/>
            </a:solidFill>
            <a:prstDash val="solid"/>
          </a:ln>
        </p:spPr>
        <p:txBody>
          <a:bodyPr vert="horz" wrap="square" lIns="203200" rIns="203200" rtlCol="0" anchor="ctr" anchorCtr="1">
            <a:noAutofit/>
          </a:bodyPr>
          <a:lstStyle/>
          <a:p>
            <a:pPr algn="ctr"/>
            <a:r>
              <a:rPr lang="nl-NL" sz="1400" i="1">
                <a:solidFill>
                  <a:srgbClr val="000000"/>
                </a:solidFill>
              </a:rPr>
              <a:t>Deze voorbeeld resultaten zullen op 0 gezet worden zodra een sessie en diavoorstelling gestart zijn.</a:t>
            </a:r>
          </a:p>
          <a:p>
            <a:pPr algn="ctr"/>
            <a:endParaRPr lang="nl-NL" sz="1400" i="1">
              <a:solidFill>
                <a:srgbClr val="000000"/>
              </a:solidFill>
            </a:endParaRPr>
          </a:p>
          <a:p>
            <a:pPr algn="ctr"/>
            <a:r>
              <a:rPr lang="nl-NL" sz="1400" i="1">
                <a:solidFill>
                  <a:srgbClr val="000000"/>
                </a:solidFill>
              </a:rPr>
              <a:t>Voel u vrij om ondertussen de layout van de resultaten te veranderen (bv. de kleur)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inhoud 2">
            <a:extLst>
              <a:ext uri="{FF2B5EF4-FFF2-40B4-BE49-F238E27FC236}">
                <a16:creationId xmlns:a16="http://schemas.microsoft.com/office/drawing/2014/main" id="{27E85600-643D-41FE-9445-759EDC0B9D7E}"/>
              </a:ext>
            </a:extLst>
          </p:cNvPr>
          <p:cNvSpPr>
            <a:spLocks noGrp="1" noChangeArrowheads="1"/>
          </p:cNvSpPr>
          <p:nvPr>
            <p:ph sz="quarter" idx="1"/>
          </p:nvPr>
        </p:nvSpPr>
        <p:spPr>
          <a:xfrm>
            <a:off x="468313" y="1585913"/>
            <a:ext cx="8229600" cy="4937125"/>
          </a:xfrm>
        </p:spPr>
        <p:txBody>
          <a:bodyPr/>
          <a:lstStyle/>
          <a:p>
            <a:r>
              <a:rPr lang="en-US" altLang="nl-NL" sz="2400"/>
              <a:t>Waar sta je na dit blok?</a:t>
            </a:r>
          </a:p>
          <a:p>
            <a:endParaRPr lang="en-US" altLang="nl-NL" sz="2400"/>
          </a:p>
          <a:p>
            <a:r>
              <a:rPr lang="en-US" altLang="nl-NL" sz="2400"/>
              <a:t>Waar sta je na jaar 1?</a:t>
            </a:r>
          </a:p>
          <a:p>
            <a:endParaRPr lang="en-US" altLang="nl-NL" sz="2400"/>
          </a:p>
          <a:p>
            <a:r>
              <a:rPr lang="en-US" altLang="nl-NL" sz="2400"/>
              <a:t>Waar sta je na je bachelor?</a:t>
            </a:r>
            <a:endParaRPr lang="nl-NL" altLang="nl-NL" sz="2400"/>
          </a:p>
        </p:txBody>
      </p:sp>
      <p:pic>
        <p:nvPicPr>
          <p:cNvPr id="73732" name="Picture 2" descr="http://www.loesje.nl/wp-content/uploads/2013/11/NL8909_4.jpg">
            <a:extLst>
              <a:ext uri="{FF2B5EF4-FFF2-40B4-BE49-F238E27FC236}">
                <a16:creationId xmlns:a16="http://schemas.microsoft.com/office/drawing/2014/main" id="{1E3072B3-340D-4895-8F80-C1ED2A38B5F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1066800"/>
            <a:ext cx="3862388"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F207F11-B2AF-4B74-A1B6-13139ADD5528}"/>
              </a:ext>
            </a:extLst>
          </p:cNvPr>
          <p:cNvSpPr>
            <a:spLocks noGrp="1" noChangeArrowheads="1"/>
          </p:cNvSpPr>
          <p:nvPr>
            <p:ph type="title"/>
          </p:nvPr>
        </p:nvSpPr>
        <p:spPr>
          <a:xfrm>
            <a:off x="684213" y="1338263"/>
            <a:ext cx="7391400" cy="838200"/>
          </a:xfrm>
        </p:spPr>
        <p:txBody>
          <a:bodyPr/>
          <a:lstStyle/>
          <a:p>
            <a:pPr algn="ctr"/>
            <a:r>
              <a:rPr lang="nl-NL" altLang="en-US"/>
              <a:t>Wat kun je van ons verwachten?</a:t>
            </a:r>
            <a:br>
              <a:rPr lang="nl-NL" altLang="en-US"/>
            </a:br>
            <a:br>
              <a:rPr lang="nl-NL" altLang="en-US"/>
            </a:br>
            <a:br>
              <a:rPr lang="nl-NL" altLang="en-US"/>
            </a:br>
            <a:endParaRPr lang="nl-NL" altLang="en-US" b="0"/>
          </a:p>
        </p:txBody>
      </p:sp>
      <p:sp>
        <p:nvSpPr>
          <p:cNvPr id="26627" name="Content Placeholder 2">
            <a:extLst>
              <a:ext uri="{FF2B5EF4-FFF2-40B4-BE49-F238E27FC236}">
                <a16:creationId xmlns:a16="http://schemas.microsoft.com/office/drawing/2014/main" id="{C7704F85-388C-4948-BB35-576D9FE3A4A5}"/>
              </a:ext>
            </a:extLst>
          </p:cNvPr>
          <p:cNvSpPr>
            <a:spLocks noGrp="1" noChangeArrowheads="1"/>
          </p:cNvSpPr>
          <p:nvPr>
            <p:ph idx="1"/>
          </p:nvPr>
        </p:nvSpPr>
        <p:spPr>
          <a:xfrm>
            <a:off x="852488" y="3822700"/>
            <a:ext cx="7391400" cy="2127250"/>
          </a:xfrm>
        </p:spPr>
        <p:txBody>
          <a:bodyPr/>
          <a:lstStyle/>
          <a:p>
            <a:pPr marL="0" indent="0" algn="ctr">
              <a:buFont typeface="Wingdings 2" panose="05020102010507070707" pitchFamily="18" charset="2"/>
              <a:buNone/>
            </a:pPr>
            <a:endParaRPr lang="nl-NL" altLang="en-US" sz="2400"/>
          </a:p>
          <a:p>
            <a:pPr marL="0" indent="0" algn="ctr">
              <a:buFont typeface="Wingdings 2" panose="05020102010507070707" pitchFamily="18" charset="2"/>
              <a:buNone/>
            </a:pPr>
            <a:endParaRPr lang="nl-NL" altLang="en-US" sz="2400"/>
          </a:p>
          <a:p>
            <a:pPr marL="0" indent="0" algn="ctr">
              <a:buFont typeface="Wingdings 2" panose="05020102010507070707" pitchFamily="18" charset="2"/>
              <a:buNone/>
            </a:pPr>
            <a:r>
              <a:rPr lang="nl-NL" altLang="en-US" sz="2400"/>
              <a:t>We helpen je op (je) weg </a:t>
            </a:r>
          </a:p>
        </p:txBody>
      </p:sp>
      <p:sp>
        <p:nvSpPr>
          <p:cNvPr id="26628" name="Slide Number Placeholder 4">
            <a:extLst>
              <a:ext uri="{FF2B5EF4-FFF2-40B4-BE49-F238E27FC236}">
                <a16:creationId xmlns:a16="http://schemas.microsoft.com/office/drawing/2014/main" id="{B3E66AE0-0FAC-4FB9-BF74-5AC22CAD8B0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413BC4D4-8E8E-4C46-BED0-FEF4DCE54522}" type="slidenum">
              <a:rPr lang="en-US" altLang="en-US" sz="1000" smtClean="0">
                <a:solidFill>
                  <a:srgbClr val="751B68"/>
                </a:solidFill>
              </a:rPr>
              <a:pPr>
                <a:spcBef>
                  <a:spcPct val="0"/>
                </a:spcBef>
                <a:buSzTx/>
                <a:buFontTx/>
                <a:buNone/>
              </a:pPr>
              <a:t>4</a:t>
            </a:fld>
            <a:endParaRPr lang="en-US" altLang="en-US" sz="1000"/>
          </a:p>
        </p:txBody>
      </p:sp>
      <p:pic>
        <p:nvPicPr>
          <p:cNvPr id="26629" name="Picture 7" descr="http://www.interactievetv.nl/wp-content/uploads/2013/08/overstap-hulp.jpg">
            <a:extLst>
              <a:ext uri="{FF2B5EF4-FFF2-40B4-BE49-F238E27FC236}">
                <a16:creationId xmlns:a16="http://schemas.microsoft.com/office/drawing/2014/main" id="{ED80DF8D-8270-40F6-B23C-D968D2397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2617788"/>
            <a:ext cx="26606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7CFFEDC-8637-43DC-8328-EF1A8EEB7243}"/>
              </a:ext>
            </a:extLst>
          </p:cNvPr>
          <p:cNvSpPr>
            <a:spLocks noGrp="1" noChangeArrowheads="1"/>
          </p:cNvSpPr>
          <p:nvPr>
            <p:ph type="title"/>
          </p:nvPr>
        </p:nvSpPr>
        <p:spPr/>
        <p:txBody>
          <a:bodyPr/>
          <a:lstStyle/>
          <a:p>
            <a:r>
              <a:rPr lang="nl-NL" altLang="en-US"/>
              <a:t>Studievoorlichting</a:t>
            </a:r>
            <a:endParaRPr lang="en-US" altLang="en-US"/>
          </a:p>
        </p:txBody>
      </p:sp>
      <p:sp>
        <p:nvSpPr>
          <p:cNvPr id="75779" name="Content Placeholder 2">
            <a:extLst>
              <a:ext uri="{FF2B5EF4-FFF2-40B4-BE49-F238E27FC236}">
                <a16:creationId xmlns:a16="http://schemas.microsoft.com/office/drawing/2014/main" id="{CE7B4041-84C1-476D-909B-0D16829B976B}"/>
              </a:ext>
            </a:extLst>
          </p:cNvPr>
          <p:cNvSpPr>
            <a:spLocks noGrp="1" noChangeArrowheads="1"/>
          </p:cNvSpPr>
          <p:nvPr>
            <p:ph idx="1"/>
          </p:nvPr>
        </p:nvSpPr>
        <p:spPr>
          <a:xfrm>
            <a:off x="633413" y="2492375"/>
            <a:ext cx="7391400" cy="3352800"/>
          </a:xfrm>
        </p:spPr>
        <p:txBody>
          <a:bodyPr/>
          <a:lstStyle/>
          <a:p>
            <a:endParaRPr lang="nl-NL" altLang="en-US"/>
          </a:p>
          <a:p>
            <a:r>
              <a:rPr lang="nl-NL" altLang="en-US"/>
              <a:t>Wat verwachten we van jou?</a:t>
            </a:r>
            <a:endParaRPr lang="nl-NL" altLang="en-US">
              <a:cs typeface="Arial"/>
            </a:endParaRPr>
          </a:p>
          <a:p>
            <a:r>
              <a:rPr lang="nl-NL" altLang="en-US" b="1"/>
              <a:t>Van start!</a:t>
            </a:r>
          </a:p>
          <a:p>
            <a:r>
              <a:rPr lang="nl-NL">
                <a:ea typeface="+mn-lt"/>
                <a:cs typeface="+mn-lt"/>
              </a:rPr>
              <a:t>Studiebegeleiding</a:t>
            </a:r>
            <a:endParaRPr lang="nl-NL" altLang="en-US" b="1">
              <a:cs typeface="Arial"/>
            </a:endParaRPr>
          </a:p>
        </p:txBody>
      </p:sp>
      <p:sp>
        <p:nvSpPr>
          <p:cNvPr id="75780" name="Slide Number Placeholder 3">
            <a:extLst>
              <a:ext uri="{FF2B5EF4-FFF2-40B4-BE49-F238E27FC236}">
                <a16:creationId xmlns:a16="http://schemas.microsoft.com/office/drawing/2014/main" id="{275C7D14-861C-4258-BE44-643F8F422EA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008D29AC-EB42-4962-994F-55CA9755D04B}" type="slidenum">
              <a:rPr lang="en-US" altLang="en-US" sz="1000" smtClean="0">
                <a:solidFill>
                  <a:srgbClr val="A3A3E0"/>
                </a:solidFill>
              </a:rPr>
              <a:pPr>
                <a:spcBef>
                  <a:spcPct val="0"/>
                </a:spcBef>
                <a:buSzTx/>
                <a:buFontTx/>
                <a:buNone/>
              </a:pPr>
              <a:t>40</a:t>
            </a:fld>
            <a:endParaRPr lang="en-US" altLang="en-US" sz="1000"/>
          </a:p>
        </p:txBody>
      </p:sp>
      <p:pic>
        <p:nvPicPr>
          <p:cNvPr id="75781" name="Picture 7" descr="http://www.interactievetv.nl/wp-content/uploads/2013/08/overstap-hulp.jpg">
            <a:extLst>
              <a:ext uri="{FF2B5EF4-FFF2-40B4-BE49-F238E27FC236}">
                <a16:creationId xmlns:a16="http://schemas.microsoft.com/office/drawing/2014/main" id="{58C8EA0E-930B-427D-82DC-2DF510646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125538"/>
            <a:ext cx="2660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70946F8A-CE6C-4296-B937-C57B9029767A}"/>
              </a:ext>
            </a:extLst>
          </p:cNvPr>
          <p:cNvSpPr>
            <a:spLocks noGrp="1" noChangeArrowheads="1"/>
          </p:cNvSpPr>
          <p:nvPr>
            <p:ph type="title"/>
          </p:nvPr>
        </p:nvSpPr>
        <p:spPr>
          <a:xfrm>
            <a:off x="592138" y="993775"/>
            <a:ext cx="7391400" cy="838200"/>
          </a:xfrm>
        </p:spPr>
        <p:txBody>
          <a:bodyPr/>
          <a:lstStyle/>
          <a:p>
            <a:r>
              <a:rPr lang="nl-NL" altLang="en-US" sz="3200">
                <a:cs typeface="Arial"/>
              </a:rPr>
              <a:t>Waar vind je informatie?</a:t>
            </a:r>
          </a:p>
        </p:txBody>
      </p:sp>
      <p:sp>
        <p:nvSpPr>
          <p:cNvPr id="83971" name="Content Placeholder 2">
            <a:extLst>
              <a:ext uri="{FF2B5EF4-FFF2-40B4-BE49-F238E27FC236}">
                <a16:creationId xmlns:a16="http://schemas.microsoft.com/office/drawing/2014/main" id="{EA6D16F3-FD9F-41DD-AFEA-C540C16C324D}"/>
              </a:ext>
            </a:extLst>
          </p:cNvPr>
          <p:cNvSpPr>
            <a:spLocks noGrp="1" noChangeArrowheads="1"/>
          </p:cNvSpPr>
          <p:nvPr>
            <p:ph idx="1"/>
          </p:nvPr>
        </p:nvSpPr>
        <p:spPr>
          <a:xfrm>
            <a:off x="579438" y="2092325"/>
            <a:ext cx="7391400" cy="3352800"/>
          </a:xfrm>
        </p:spPr>
        <p:txBody>
          <a:bodyPr/>
          <a:lstStyle/>
          <a:p>
            <a:pPr lvl="1"/>
            <a:r>
              <a:rPr lang="nl-NL" sz="2400">
                <a:ea typeface="+mn-lt"/>
                <a:cs typeface="+mn-lt"/>
              </a:rPr>
              <a:t>Studiegids</a:t>
            </a:r>
            <a:endParaRPr lang="nl-NL">
              <a:cs typeface="Arial"/>
            </a:endParaRPr>
          </a:p>
          <a:p>
            <a:pPr lvl="1"/>
            <a:r>
              <a:rPr lang="nl-NL" altLang="en-US" sz="2400"/>
              <a:t>Student.uva.nl: A-Z lijst</a:t>
            </a:r>
            <a:endParaRPr lang="nl-NL" altLang="en-US" sz="2400">
              <a:cs typeface="Arial"/>
            </a:endParaRPr>
          </a:p>
          <a:p>
            <a:pPr lvl="2"/>
            <a:r>
              <a:rPr lang="nl-NL" altLang="en-US" sz="1800">
                <a:ea typeface="+mn-lt"/>
                <a:cs typeface="+mn-lt"/>
              </a:rPr>
              <a:t>Studiestarter</a:t>
            </a:r>
          </a:p>
          <a:p>
            <a:pPr lvl="1"/>
            <a:r>
              <a:rPr lang="nl-NL" sz="2400">
                <a:ea typeface="+mn-lt"/>
                <a:cs typeface="+mn-lt"/>
              </a:rPr>
              <a:t>Canvas </a:t>
            </a:r>
            <a:endParaRPr lang="en-US" sz="2400">
              <a:ea typeface="+mn-lt"/>
              <a:cs typeface="+mn-lt"/>
            </a:endParaRPr>
          </a:p>
          <a:p>
            <a:pPr lvl="2"/>
            <a:r>
              <a:rPr lang="nl-NL">
                <a:ea typeface="+mn-lt"/>
                <a:cs typeface="+mn-lt"/>
              </a:rPr>
              <a:t>Informatie over lopende vakken</a:t>
            </a:r>
            <a:endParaRPr lang="en-US">
              <a:ea typeface="+mn-lt"/>
              <a:cs typeface="+mn-lt"/>
            </a:endParaRPr>
          </a:p>
          <a:p>
            <a:pPr lvl="2"/>
            <a:r>
              <a:rPr lang="nl-NL">
                <a:ea typeface="+mn-lt"/>
                <a:cs typeface="+mn-lt"/>
              </a:rPr>
              <a:t>Opleidingspagina</a:t>
            </a:r>
            <a:endParaRPr lang="en-US">
              <a:ea typeface="+mn-lt"/>
              <a:cs typeface="+mn-lt"/>
            </a:endParaRPr>
          </a:p>
          <a:p>
            <a:pPr lvl="2"/>
            <a:r>
              <a:rPr lang="nl-NL">
                <a:ea typeface="+mn-lt"/>
                <a:cs typeface="+mn-lt"/>
              </a:rPr>
              <a:t>Studiewijzer</a:t>
            </a:r>
            <a:endParaRPr lang="en-US">
              <a:ea typeface="+mn-lt"/>
              <a:cs typeface="+mn-lt"/>
            </a:endParaRPr>
          </a:p>
          <a:p>
            <a:pPr lvl="1"/>
            <a:r>
              <a:rPr lang="nl-NL" altLang="en-US" sz="2400" err="1">
                <a:cs typeface="Arial"/>
              </a:rPr>
              <a:t>Datanose</a:t>
            </a:r>
            <a:r>
              <a:rPr lang="nl-NL" altLang="en-US" sz="2400">
                <a:cs typeface="Arial"/>
              </a:rPr>
              <a:t>: persoonlijk rooster</a:t>
            </a:r>
            <a:endParaRPr lang="nl-NL"/>
          </a:p>
          <a:p>
            <a:pPr lvl="1"/>
            <a:endParaRPr lang="nl-NL" altLang="en-US"/>
          </a:p>
        </p:txBody>
      </p:sp>
      <p:sp>
        <p:nvSpPr>
          <p:cNvPr id="83972" name="Slide Number Placeholder 4">
            <a:extLst>
              <a:ext uri="{FF2B5EF4-FFF2-40B4-BE49-F238E27FC236}">
                <a16:creationId xmlns:a16="http://schemas.microsoft.com/office/drawing/2014/main" id="{B5454C9F-EE3A-412D-9C3E-86E1FDDAFC4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8B1A4E45-7057-4740-A589-B0D2D39D236C}" type="slidenum">
              <a:rPr lang="en-US" altLang="en-US" sz="1000" dirty="0" smtClean="0">
                <a:solidFill>
                  <a:srgbClr val="751B68"/>
                </a:solidFill>
              </a:rPr>
              <a:pPr>
                <a:spcBef>
                  <a:spcPct val="0"/>
                </a:spcBef>
                <a:buSzTx/>
                <a:buFontTx/>
                <a:buNone/>
              </a:pPr>
              <a:t>41</a:t>
            </a:fld>
            <a:endParaRPr lang="en-US" altLang="en-US" sz="1000"/>
          </a:p>
        </p:txBody>
      </p:sp>
      <p:pic>
        <p:nvPicPr>
          <p:cNvPr id="4" name="Afbeelding 1" descr="A group of people sitting at a table&#10;&#10;Description automatically generated">
            <a:extLst>
              <a:ext uri="{FF2B5EF4-FFF2-40B4-BE49-F238E27FC236}">
                <a16:creationId xmlns:a16="http://schemas.microsoft.com/office/drawing/2014/main" id="{C37F34F0-90F4-414D-85A5-9EC071C2B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295" y="3564443"/>
            <a:ext cx="1401405" cy="196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screenshot of a social media post&#10;&#10;Description automatically generated">
            <a:extLst>
              <a:ext uri="{FF2B5EF4-FFF2-40B4-BE49-F238E27FC236}">
                <a16:creationId xmlns:a16="http://schemas.microsoft.com/office/drawing/2014/main" id="{AFF1D6CB-84B2-4EFE-A40A-0E47381C43FC}"/>
              </a:ext>
            </a:extLst>
          </p:cNvPr>
          <p:cNvPicPr>
            <a:picLocks noChangeAspect="1"/>
          </p:cNvPicPr>
          <p:nvPr/>
        </p:nvPicPr>
        <p:blipFill rotWithShape="1">
          <a:blip r:embed="rId3">
            <a:extLst>
              <a:ext uri="{28A0092B-C50C-407E-A947-70E740481C1C}">
                <a14:useLocalDpi xmlns:a14="http://schemas.microsoft.com/office/drawing/2010/main" val="0"/>
              </a:ext>
            </a:extLst>
          </a:blip>
          <a:srcRect t="14765" r="700" b="-1783"/>
          <a:stretch/>
        </p:blipFill>
        <p:spPr bwMode="auto">
          <a:xfrm>
            <a:off x="5401589" y="1412875"/>
            <a:ext cx="3403550" cy="195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 Arrow 1">
            <a:extLst>
              <a:ext uri="{FF2B5EF4-FFF2-40B4-BE49-F238E27FC236}">
                <a16:creationId xmlns:a16="http://schemas.microsoft.com/office/drawing/2014/main" id="{F29B7553-4903-4CA3-B0B9-3B8432139BF2}"/>
              </a:ext>
            </a:extLst>
          </p:cNvPr>
          <p:cNvSpPr>
            <a:spLocks noChangeArrowheads="1"/>
          </p:cNvSpPr>
          <p:nvPr/>
        </p:nvSpPr>
        <p:spPr bwMode="auto">
          <a:xfrm rot="5400000">
            <a:off x="5546486" y="2920715"/>
            <a:ext cx="363388" cy="653182"/>
          </a:xfrm>
          <a:prstGeom prst="upArrow">
            <a:avLst>
              <a:gd name="adj1" fmla="val 50000"/>
              <a:gd name="adj2" fmla="val 49956"/>
            </a:avLst>
          </a:prstGeom>
          <a:solidFill>
            <a:srgbClr val="00B050"/>
          </a:solidFill>
          <a:ln w="9525" algn="ctr">
            <a:solidFill>
              <a:schemeClr val="tx1"/>
            </a:solidFill>
            <a:round/>
            <a:headEnd/>
            <a:tailEnd/>
          </a:ln>
        </p:spPr>
        <p:txBody>
          <a:bodyPr lIns="82945" tIns="41473" rIns="82945" bIns="41473"/>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eaLnBrk="1">
              <a:lnSpc>
                <a:spcPct val="76000"/>
              </a:lnSpc>
              <a:spcBef>
                <a:spcPct val="0"/>
              </a:spcBef>
              <a:buClr>
                <a:srgbClr val="000000"/>
              </a:buClr>
              <a:buSzPct val="45000"/>
              <a:buFont typeface="Wingdings" panose="05000000000000000000" pitchFamily="2" charset="2"/>
              <a:buNone/>
            </a:pPr>
            <a:endParaRPr lang="en-US" altLang="en-US" sz="1800">
              <a:solidFill>
                <a:srgbClr val="3C8C93"/>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a:extLst>
              <a:ext uri="{FF2B5EF4-FFF2-40B4-BE49-F238E27FC236}">
                <a16:creationId xmlns:a16="http://schemas.microsoft.com/office/drawing/2014/main" id="{6FE00A85-6904-4ED6-B4D2-17306B1E72D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6E8C8631-C76C-4F73-A562-3AAFA37B67A9}" type="slidenum">
              <a:rPr lang="en-US" altLang="en-US" sz="1000" smtClean="0">
                <a:solidFill>
                  <a:srgbClr val="A3A3E0"/>
                </a:solidFill>
              </a:rPr>
              <a:pPr>
                <a:spcBef>
                  <a:spcPct val="0"/>
                </a:spcBef>
                <a:buSzTx/>
                <a:buFontTx/>
                <a:buNone/>
              </a:pPr>
              <a:t>42</a:t>
            </a:fld>
            <a:endParaRPr lang="en-US" altLang="en-US" sz="1000"/>
          </a:p>
        </p:txBody>
      </p:sp>
      <p:sp>
        <p:nvSpPr>
          <p:cNvPr id="2" name="Title 1">
            <a:extLst>
              <a:ext uri="{FF2B5EF4-FFF2-40B4-BE49-F238E27FC236}">
                <a16:creationId xmlns:a16="http://schemas.microsoft.com/office/drawing/2014/main" id="{ECDC4C96-0BE5-420F-B793-F3EA6A17ED0C}"/>
              </a:ext>
            </a:extLst>
          </p:cNvPr>
          <p:cNvSpPr>
            <a:spLocks noGrp="1" noChangeArrowheads="1"/>
          </p:cNvSpPr>
          <p:nvPr>
            <p:ph type="title"/>
          </p:nvPr>
        </p:nvSpPr>
        <p:spPr>
          <a:xfrm>
            <a:off x="592138" y="993775"/>
            <a:ext cx="7391400" cy="838200"/>
          </a:xfrm>
        </p:spPr>
        <p:txBody>
          <a:bodyPr/>
          <a:lstStyle/>
          <a:p>
            <a:r>
              <a:rPr lang="nl-NL" altLang="en-US" sz="3200">
                <a:cs typeface="Arial"/>
              </a:rPr>
              <a:t>Voorbeeldrooster</a:t>
            </a:r>
          </a:p>
        </p:txBody>
      </p:sp>
      <p:sp>
        <p:nvSpPr>
          <p:cNvPr id="3" name="Tekstvak 2">
            <a:extLst>
              <a:ext uri="{FF2B5EF4-FFF2-40B4-BE49-F238E27FC236}">
                <a16:creationId xmlns:a16="http://schemas.microsoft.com/office/drawing/2014/main" id="{3D9DC2D3-C872-4073-B87D-E3D31C308C9F}"/>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err="1">
                <a:latin typeface="Arial"/>
                <a:cs typeface="Arial"/>
              </a:rPr>
              <a:t>Datanose</a:t>
            </a:r>
            <a:r>
              <a:rPr lang="nl-NL">
                <a:latin typeface="Arial"/>
                <a:cs typeface="Arial"/>
              </a:rPr>
              <a:t> week 1</a:t>
            </a:r>
            <a:endParaRPr lang="nl-NL"/>
          </a:p>
        </p:txBody>
      </p:sp>
      <p:pic>
        <p:nvPicPr>
          <p:cNvPr id="4" name="Afbeelding 4" descr="Afbeelding met schermafbeelding&#10;&#10;Automatisch gegenereerde beschrijving">
            <a:extLst>
              <a:ext uri="{FF2B5EF4-FFF2-40B4-BE49-F238E27FC236}">
                <a16:creationId xmlns:a16="http://schemas.microsoft.com/office/drawing/2014/main" id="{BF6F7E28-F031-4B02-8FAA-6086E9D7B5F9}"/>
              </a:ext>
            </a:extLst>
          </p:cNvPr>
          <p:cNvPicPr>
            <a:picLocks noChangeAspect="1"/>
          </p:cNvPicPr>
          <p:nvPr/>
        </p:nvPicPr>
        <p:blipFill>
          <a:blip r:embed="rId3"/>
          <a:stretch>
            <a:fillRect/>
          </a:stretch>
        </p:blipFill>
        <p:spPr>
          <a:xfrm>
            <a:off x="-2320" y="1762889"/>
            <a:ext cx="8986183" cy="3993654"/>
          </a:xfrm>
          <a:prstGeom prst="rect">
            <a:avLst/>
          </a:prstGeom>
        </p:spPr>
      </p:pic>
    </p:spTree>
    <p:extLst>
      <p:ext uri="{BB962C8B-B14F-4D97-AF65-F5344CB8AC3E}">
        <p14:creationId xmlns:p14="http://schemas.microsoft.com/office/powerpoint/2010/main" val="3565164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C232D-F7C8-6747-9F91-A37F229E54BE}"/>
              </a:ext>
            </a:extLst>
          </p:cNvPr>
          <p:cNvSpPr>
            <a:spLocks noGrp="1"/>
          </p:cNvSpPr>
          <p:nvPr>
            <p:ph idx="1"/>
          </p:nvPr>
        </p:nvSpPr>
        <p:spPr/>
        <p:txBody>
          <a:bodyPr>
            <a:normAutofit/>
          </a:bodyPr>
          <a:lstStyle/>
          <a:p>
            <a:pPr>
              <a:buFont typeface="Arial" panose="020B0604020202020204" pitchFamily="34" charset="0"/>
              <a:buChar char="•"/>
            </a:pPr>
            <a:r>
              <a:rPr lang="en-GB" sz="1500" err="1"/>
              <a:t>Heb</a:t>
            </a:r>
            <a:r>
              <a:rPr lang="en-GB" sz="1500"/>
              <a:t> je </a:t>
            </a:r>
            <a:r>
              <a:rPr lang="en-GB" sz="1500" err="1"/>
              <a:t>klachten</a:t>
            </a:r>
            <a:r>
              <a:rPr lang="en-GB" sz="1500"/>
              <a:t> </a:t>
            </a:r>
            <a:r>
              <a:rPr lang="en-GB" sz="1500" err="1"/>
              <a:t>blijf</a:t>
            </a:r>
            <a:r>
              <a:rPr lang="en-GB" sz="1500"/>
              <a:t> </a:t>
            </a:r>
            <a:r>
              <a:rPr lang="en-GB" sz="1500" err="1"/>
              <a:t>thuis</a:t>
            </a:r>
            <a:r>
              <a:rPr lang="en-GB" sz="1500"/>
              <a:t> </a:t>
            </a:r>
            <a:r>
              <a:rPr lang="en-GB" sz="1500" err="1"/>
              <a:t>en</a:t>
            </a:r>
            <a:r>
              <a:rPr lang="en-GB" sz="1500"/>
              <a:t> </a:t>
            </a:r>
            <a:r>
              <a:rPr lang="en-GB" sz="1500" err="1"/>
              <a:t>laat</a:t>
            </a:r>
            <a:r>
              <a:rPr lang="en-GB" sz="1500"/>
              <a:t> je </a:t>
            </a:r>
            <a:r>
              <a:rPr lang="en-GB" sz="1500" err="1"/>
              <a:t>testen</a:t>
            </a:r>
            <a:r>
              <a:rPr lang="en-GB" sz="1500"/>
              <a:t>;</a:t>
            </a:r>
          </a:p>
          <a:p>
            <a:pPr>
              <a:buFont typeface="Arial" panose="020B0604020202020204" pitchFamily="34" charset="0"/>
              <a:buChar char="•"/>
            </a:pPr>
            <a:r>
              <a:rPr lang="en-GB" sz="1500" err="1"/>
              <a:t>Krijg</a:t>
            </a:r>
            <a:r>
              <a:rPr lang="en-GB" sz="1500"/>
              <a:t> je </a:t>
            </a:r>
            <a:r>
              <a:rPr lang="en-GB" sz="1500" err="1"/>
              <a:t>klachten</a:t>
            </a:r>
            <a:r>
              <a:rPr lang="en-GB" sz="1500"/>
              <a:t>, </a:t>
            </a:r>
            <a:r>
              <a:rPr lang="en-GB" sz="1500" err="1"/>
              <a:t>ga</a:t>
            </a:r>
            <a:r>
              <a:rPr lang="en-GB" sz="1500"/>
              <a:t> dan direct </a:t>
            </a:r>
            <a:r>
              <a:rPr lang="en-GB" sz="1500" err="1"/>
              <a:t>naar</a:t>
            </a:r>
            <a:r>
              <a:rPr lang="en-GB" sz="1500"/>
              <a:t> huis </a:t>
            </a:r>
            <a:r>
              <a:rPr lang="en-GB" sz="1500" err="1"/>
              <a:t>en</a:t>
            </a:r>
            <a:r>
              <a:rPr lang="en-GB" sz="1500"/>
              <a:t> </a:t>
            </a:r>
            <a:r>
              <a:rPr lang="en-GB" sz="1500" err="1"/>
              <a:t>laat</a:t>
            </a:r>
            <a:r>
              <a:rPr lang="en-GB" sz="1500"/>
              <a:t> je </a:t>
            </a:r>
            <a:r>
              <a:rPr lang="en-GB" sz="1500" err="1"/>
              <a:t>testen</a:t>
            </a:r>
            <a:r>
              <a:rPr lang="en-GB" sz="1500"/>
              <a:t>;</a:t>
            </a:r>
          </a:p>
          <a:p>
            <a:pPr>
              <a:buFont typeface="Arial" panose="020B0604020202020204" pitchFamily="34" charset="0"/>
              <a:buChar char="•"/>
            </a:pPr>
            <a:r>
              <a:rPr lang="en-GB" sz="1500" err="1"/>
              <a:t>Houd</a:t>
            </a:r>
            <a:r>
              <a:rPr lang="en-GB" sz="1500"/>
              <a:t> </a:t>
            </a:r>
            <a:r>
              <a:rPr lang="en-GB" sz="1500" err="1"/>
              <a:t>altijd</a:t>
            </a:r>
            <a:r>
              <a:rPr lang="en-GB" sz="1500"/>
              <a:t> 1,5 meter </a:t>
            </a:r>
            <a:r>
              <a:rPr lang="en-GB" sz="1500" err="1"/>
              <a:t>afstand</a:t>
            </a:r>
            <a:r>
              <a:rPr lang="en-GB" sz="1500"/>
              <a:t> </a:t>
            </a:r>
            <a:r>
              <a:rPr lang="en-GB" sz="1500" err="1"/>
              <a:t>en</a:t>
            </a:r>
            <a:r>
              <a:rPr lang="en-GB" sz="1500"/>
              <a:t> </a:t>
            </a:r>
            <a:r>
              <a:rPr lang="en-GB" sz="1500" err="1"/>
              <a:t>houd</a:t>
            </a:r>
            <a:r>
              <a:rPr lang="en-GB" sz="1500"/>
              <a:t> je </a:t>
            </a:r>
            <a:r>
              <a:rPr lang="en-GB" sz="1500" err="1"/>
              <a:t>aan</a:t>
            </a:r>
            <a:r>
              <a:rPr lang="en-GB" sz="1500"/>
              <a:t> de </a:t>
            </a:r>
            <a:r>
              <a:rPr lang="en-GB" sz="1500" err="1"/>
              <a:t>hygiëneregels</a:t>
            </a:r>
            <a:r>
              <a:rPr lang="en-GB" sz="1500"/>
              <a:t>;</a:t>
            </a:r>
          </a:p>
          <a:p>
            <a:pPr>
              <a:buFont typeface="Arial" panose="020B0604020202020204" pitchFamily="34" charset="0"/>
              <a:buChar char="•"/>
            </a:pPr>
            <a:r>
              <a:rPr lang="en-GB" sz="1500" err="1"/>
              <a:t>Blijf</a:t>
            </a:r>
            <a:r>
              <a:rPr lang="en-GB" sz="1500"/>
              <a:t> </a:t>
            </a:r>
            <a:r>
              <a:rPr lang="en-GB" sz="1500" err="1"/>
              <a:t>tijdens</a:t>
            </a:r>
            <a:r>
              <a:rPr lang="en-GB" sz="1500"/>
              <a:t> de </a:t>
            </a:r>
            <a:r>
              <a:rPr lang="en-GB" sz="1500" err="1"/>
              <a:t>pauze</a:t>
            </a:r>
            <a:r>
              <a:rPr lang="en-GB" sz="1500"/>
              <a:t> in of </a:t>
            </a:r>
            <a:r>
              <a:rPr lang="en-GB" sz="1500" err="1"/>
              <a:t>nabij</a:t>
            </a:r>
            <a:r>
              <a:rPr lang="en-GB" sz="1500"/>
              <a:t> je </a:t>
            </a:r>
            <a:r>
              <a:rPr lang="en-GB" sz="1500" err="1"/>
              <a:t>lokaal</a:t>
            </a:r>
            <a:r>
              <a:rPr lang="en-GB" sz="1500"/>
              <a:t>;</a:t>
            </a:r>
          </a:p>
          <a:p>
            <a:pPr>
              <a:buFont typeface="Arial" panose="020B0604020202020204" pitchFamily="34" charset="0"/>
              <a:buChar char="•"/>
            </a:pPr>
            <a:r>
              <a:rPr lang="en-GB" sz="1500" err="1"/>
              <a:t>Maak</a:t>
            </a:r>
            <a:r>
              <a:rPr lang="en-GB" sz="1500"/>
              <a:t> </a:t>
            </a:r>
            <a:r>
              <a:rPr lang="en-GB" sz="1500" err="1"/>
              <a:t>vooraf</a:t>
            </a:r>
            <a:r>
              <a:rPr lang="en-GB" sz="1500"/>
              <a:t> je </a:t>
            </a:r>
            <a:r>
              <a:rPr lang="en-GB" sz="1500" err="1"/>
              <a:t>studieplek</a:t>
            </a:r>
            <a:r>
              <a:rPr lang="en-GB" sz="1500"/>
              <a:t> </a:t>
            </a:r>
            <a:r>
              <a:rPr lang="en-GB" sz="1500" err="1"/>
              <a:t>schoon</a:t>
            </a:r>
            <a:r>
              <a:rPr lang="en-GB" sz="1500"/>
              <a:t> </a:t>
            </a:r>
            <a:r>
              <a:rPr lang="en-GB" sz="1500" err="1"/>
              <a:t>en</a:t>
            </a:r>
            <a:r>
              <a:rPr lang="en-GB" sz="1500"/>
              <a:t> </a:t>
            </a:r>
            <a:r>
              <a:rPr lang="en-GB" sz="1500" err="1"/>
              <a:t>ruim</a:t>
            </a:r>
            <a:r>
              <a:rPr lang="en-GB" sz="1500"/>
              <a:t> </a:t>
            </a:r>
            <a:r>
              <a:rPr lang="en-GB" sz="1500" err="1"/>
              <a:t>na</a:t>
            </a:r>
            <a:r>
              <a:rPr lang="en-GB" sz="1500"/>
              <a:t> </a:t>
            </a:r>
            <a:r>
              <a:rPr lang="en-GB" sz="1500" err="1"/>
              <a:t>afloop</a:t>
            </a:r>
            <a:r>
              <a:rPr lang="en-GB" sz="1500"/>
              <a:t> je </a:t>
            </a:r>
            <a:r>
              <a:rPr lang="en-GB" sz="1500" err="1"/>
              <a:t>studieplek</a:t>
            </a:r>
            <a:r>
              <a:rPr lang="en-GB" sz="1500"/>
              <a:t> op (</a:t>
            </a:r>
            <a:r>
              <a:rPr lang="en-GB" sz="1500" err="1"/>
              <a:t>alle</a:t>
            </a:r>
            <a:r>
              <a:rPr lang="en-GB" sz="1500"/>
              <a:t> </a:t>
            </a:r>
            <a:r>
              <a:rPr lang="en-GB" sz="1500" err="1"/>
              <a:t>rommel</a:t>
            </a:r>
            <a:r>
              <a:rPr lang="en-GB" sz="1500"/>
              <a:t> in de </a:t>
            </a:r>
            <a:r>
              <a:rPr lang="en-GB" sz="1500" err="1"/>
              <a:t>afvalbak</a:t>
            </a:r>
            <a:r>
              <a:rPr lang="en-GB" sz="1500"/>
              <a:t>);</a:t>
            </a:r>
          </a:p>
          <a:p>
            <a:pPr>
              <a:buFont typeface="Arial" panose="020B0604020202020204" pitchFamily="34" charset="0"/>
              <a:buChar char="•"/>
            </a:pPr>
            <a:r>
              <a:rPr lang="en-GB" sz="1500" err="1"/>
              <a:t>Verlaat</a:t>
            </a:r>
            <a:r>
              <a:rPr lang="en-GB" sz="1500"/>
              <a:t> </a:t>
            </a:r>
            <a:r>
              <a:rPr lang="en-GB" sz="1500" err="1"/>
              <a:t>na</a:t>
            </a:r>
            <a:r>
              <a:rPr lang="en-GB" sz="1500"/>
              <a:t> de les direct het </a:t>
            </a:r>
            <a:r>
              <a:rPr lang="en-GB" sz="1500" err="1"/>
              <a:t>gebouw</a:t>
            </a:r>
            <a:r>
              <a:rPr lang="en-GB" sz="1500"/>
              <a:t> of </a:t>
            </a:r>
            <a:r>
              <a:rPr lang="en-GB" sz="1500" err="1"/>
              <a:t>ga</a:t>
            </a:r>
            <a:r>
              <a:rPr lang="en-GB" sz="1500"/>
              <a:t> direct </a:t>
            </a:r>
            <a:r>
              <a:rPr lang="en-GB" sz="1500" err="1"/>
              <a:t>naar</a:t>
            </a:r>
            <a:r>
              <a:rPr lang="en-GB" sz="1500"/>
              <a:t> je </a:t>
            </a:r>
            <a:r>
              <a:rPr lang="en-GB" sz="1500" err="1"/>
              <a:t>volgende</a:t>
            </a:r>
            <a:r>
              <a:rPr lang="en-GB" sz="1500"/>
              <a:t> les. Dan </a:t>
            </a:r>
            <a:r>
              <a:rPr lang="en-GB" sz="1500" err="1"/>
              <a:t>kunnen</a:t>
            </a:r>
            <a:r>
              <a:rPr lang="en-GB" sz="1500"/>
              <a:t> </a:t>
            </a:r>
            <a:r>
              <a:rPr lang="en-GB" sz="1500" err="1"/>
              <a:t>andere</a:t>
            </a:r>
            <a:r>
              <a:rPr lang="en-GB" sz="1500"/>
              <a:t> </a:t>
            </a:r>
            <a:r>
              <a:rPr lang="en-GB" sz="1500" err="1"/>
              <a:t>studenten</a:t>
            </a:r>
            <a:r>
              <a:rPr lang="en-GB" sz="1500"/>
              <a:t> </a:t>
            </a:r>
            <a:r>
              <a:rPr lang="en-GB" sz="1500" err="1"/>
              <a:t>ook</a:t>
            </a:r>
            <a:r>
              <a:rPr lang="en-GB" sz="1500"/>
              <a:t> </a:t>
            </a:r>
            <a:r>
              <a:rPr lang="en-GB" sz="1500" err="1"/>
              <a:t>naar</a:t>
            </a:r>
            <a:r>
              <a:rPr lang="en-GB" sz="1500"/>
              <a:t> </a:t>
            </a:r>
            <a:r>
              <a:rPr lang="en-GB" sz="1500" err="1"/>
              <a:t>binnen</a:t>
            </a:r>
            <a:r>
              <a:rPr lang="en-GB" sz="1500"/>
              <a:t> om </a:t>
            </a:r>
            <a:r>
              <a:rPr lang="en-GB" sz="1500" err="1"/>
              <a:t>hun</a:t>
            </a:r>
            <a:r>
              <a:rPr lang="en-GB" sz="1500"/>
              <a:t> les </a:t>
            </a:r>
            <a:r>
              <a:rPr lang="en-GB" sz="1500" err="1"/>
              <a:t>te</a:t>
            </a:r>
            <a:r>
              <a:rPr lang="en-GB" sz="1500"/>
              <a:t> </a:t>
            </a:r>
            <a:r>
              <a:rPr lang="en-GB" sz="1500" err="1"/>
              <a:t>volgen</a:t>
            </a:r>
            <a:r>
              <a:rPr lang="en-GB" sz="1500"/>
              <a:t>. Per </a:t>
            </a:r>
            <a:r>
              <a:rPr lang="en-GB" sz="1500" err="1"/>
              <a:t>gebouw</a:t>
            </a:r>
            <a:r>
              <a:rPr lang="en-GB" sz="1500"/>
              <a:t> </a:t>
            </a:r>
            <a:r>
              <a:rPr lang="en-GB" sz="1500" err="1"/>
              <a:t>geldt</a:t>
            </a:r>
            <a:r>
              <a:rPr lang="en-GB" sz="1500"/>
              <a:t> </a:t>
            </a:r>
            <a:r>
              <a:rPr lang="en-GB" sz="1500" err="1"/>
              <a:t>namelijk</a:t>
            </a:r>
            <a:r>
              <a:rPr lang="en-GB" sz="1500"/>
              <a:t> </a:t>
            </a:r>
            <a:r>
              <a:rPr lang="en-GB" sz="1500" err="1"/>
              <a:t>een</a:t>
            </a:r>
            <a:r>
              <a:rPr lang="en-GB" sz="1500"/>
              <a:t> maximum </a:t>
            </a:r>
            <a:r>
              <a:rPr lang="en-GB" sz="1500" err="1"/>
              <a:t>capaciteit</a:t>
            </a:r>
            <a:r>
              <a:rPr lang="en-GB" sz="1500"/>
              <a:t> in </a:t>
            </a:r>
            <a:r>
              <a:rPr lang="en-GB" sz="1500" err="1"/>
              <a:t>verband</a:t>
            </a:r>
            <a:r>
              <a:rPr lang="en-GB" sz="1500"/>
              <a:t> met de 1,5 meter;</a:t>
            </a:r>
          </a:p>
          <a:p>
            <a:pPr>
              <a:buFont typeface="Arial" panose="020B0604020202020204" pitchFamily="34" charset="0"/>
              <a:buChar char="•"/>
            </a:pPr>
            <a:r>
              <a:rPr lang="en-GB" sz="1500" err="1"/>
              <a:t>Zet</a:t>
            </a:r>
            <a:r>
              <a:rPr lang="en-GB" sz="1500"/>
              <a:t> de </a:t>
            </a:r>
            <a:r>
              <a:rPr lang="en-GB" sz="1500" err="1"/>
              <a:t>tafels</a:t>
            </a:r>
            <a:r>
              <a:rPr lang="en-GB" sz="1500"/>
              <a:t> </a:t>
            </a:r>
            <a:r>
              <a:rPr lang="en-GB" sz="1500" err="1"/>
              <a:t>na</a:t>
            </a:r>
            <a:r>
              <a:rPr lang="en-GB" sz="1500"/>
              <a:t> </a:t>
            </a:r>
            <a:r>
              <a:rPr lang="en-GB" sz="1500" err="1"/>
              <a:t>afloop</a:t>
            </a:r>
            <a:r>
              <a:rPr lang="en-GB" sz="1500"/>
              <a:t> van het college </a:t>
            </a:r>
            <a:r>
              <a:rPr lang="en-GB" sz="1500" err="1"/>
              <a:t>terug</a:t>
            </a:r>
            <a:r>
              <a:rPr lang="en-GB" sz="1500"/>
              <a:t> in de </a:t>
            </a:r>
            <a:r>
              <a:rPr lang="en-GB" sz="1500" err="1"/>
              <a:t>oorspronkelijke</a:t>
            </a:r>
            <a:r>
              <a:rPr lang="en-GB" sz="1500"/>
              <a:t> </a:t>
            </a:r>
            <a:r>
              <a:rPr lang="en-GB" sz="1500" err="1"/>
              <a:t>opstelling</a:t>
            </a:r>
            <a:r>
              <a:rPr lang="en-GB" sz="1500"/>
              <a:t>;</a:t>
            </a:r>
          </a:p>
          <a:p>
            <a:pPr>
              <a:buFont typeface="Arial" panose="020B0604020202020204" pitchFamily="34" charset="0"/>
              <a:buChar char="•"/>
            </a:pPr>
            <a:r>
              <a:rPr lang="en-GB" sz="1500" err="1"/>
              <a:t>Volg</a:t>
            </a:r>
            <a:r>
              <a:rPr lang="en-GB" sz="1500"/>
              <a:t> </a:t>
            </a:r>
            <a:r>
              <a:rPr lang="en-GB" sz="1500" err="1"/>
              <a:t>altijd</a:t>
            </a:r>
            <a:r>
              <a:rPr lang="en-GB" sz="1500"/>
              <a:t> de </a:t>
            </a:r>
            <a:r>
              <a:rPr lang="en-GB" sz="1500" err="1"/>
              <a:t>aangegeven</a:t>
            </a:r>
            <a:r>
              <a:rPr lang="en-GB" sz="1500"/>
              <a:t> route;</a:t>
            </a:r>
          </a:p>
          <a:p>
            <a:pPr>
              <a:buFont typeface="Arial" panose="020B0604020202020204" pitchFamily="34" charset="0"/>
              <a:buChar char="•"/>
            </a:pPr>
            <a:r>
              <a:rPr lang="en-GB" sz="1500"/>
              <a:t>In de video </a:t>
            </a:r>
            <a:r>
              <a:rPr lang="en-GB" sz="1500" err="1"/>
              <a:t>vind</a:t>
            </a:r>
            <a:r>
              <a:rPr lang="en-GB" sz="1500"/>
              <a:t> je </a:t>
            </a:r>
            <a:r>
              <a:rPr lang="en-GB" sz="1500" err="1"/>
              <a:t>alles</a:t>
            </a:r>
            <a:r>
              <a:rPr lang="en-GB" sz="1500"/>
              <a:t> op </a:t>
            </a:r>
            <a:r>
              <a:rPr lang="en-GB" sz="1500" err="1"/>
              <a:t>een</a:t>
            </a:r>
            <a:r>
              <a:rPr lang="en-GB" sz="1500"/>
              <a:t> </a:t>
            </a:r>
            <a:r>
              <a:rPr lang="en-GB" sz="1500" err="1"/>
              <a:t>rijtje</a:t>
            </a:r>
            <a:r>
              <a:rPr lang="en-GB" sz="1500"/>
              <a:t>.</a:t>
            </a:r>
          </a:p>
        </p:txBody>
      </p:sp>
      <p:sp>
        <p:nvSpPr>
          <p:cNvPr id="3" name="Title 2">
            <a:extLst>
              <a:ext uri="{FF2B5EF4-FFF2-40B4-BE49-F238E27FC236}">
                <a16:creationId xmlns:a16="http://schemas.microsoft.com/office/drawing/2014/main" id="{8A078EA8-B7D9-3242-BFFD-DF0F33F951F5}"/>
              </a:ext>
            </a:extLst>
          </p:cNvPr>
          <p:cNvSpPr>
            <a:spLocks noGrp="1"/>
          </p:cNvSpPr>
          <p:nvPr>
            <p:ph type="title"/>
          </p:nvPr>
        </p:nvSpPr>
        <p:spPr/>
        <p:txBody>
          <a:bodyPr/>
          <a:lstStyle/>
          <a:p>
            <a:r>
              <a:rPr lang="en-GB" err="1">
                <a:solidFill>
                  <a:schemeClr val="tx1"/>
                </a:solidFill>
              </a:rPr>
              <a:t>Samen</a:t>
            </a:r>
            <a:r>
              <a:rPr lang="en-GB">
                <a:solidFill>
                  <a:schemeClr val="tx1"/>
                </a:solidFill>
              </a:rPr>
              <a:t> </a:t>
            </a:r>
            <a:r>
              <a:rPr lang="en-GB" err="1">
                <a:solidFill>
                  <a:schemeClr val="tx1"/>
                </a:solidFill>
              </a:rPr>
              <a:t>veilig</a:t>
            </a:r>
            <a:r>
              <a:rPr lang="en-GB">
                <a:solidFill>
                  <a:schemeClr val="tx1"/>
                </a:solidFill>
              </a:rPr>
              <a:t> </a:t>
            </a:r>
            <a:r>
              <a:rPr lang="en-GB" err="1">
                <a:solidFill>
                  <a:schemeClr val="tx1"/>
                </a:solidFill>
              </a:rPr>
              <a:t>studeren</a:t>
            </a:r>
            <a:endParaRPr lang="en-NL">
              <a:solidFill>
                <a:schemeClr val="tx1"/>
              </a:solidFill>
            </a:endParaRPr>
          </a:p>
        </p:txBody>
      </p:sp>
    </p:spTree>
    <p:extLst>
      <p:ext uri="{BB962C8B-B14F-4D97-AF65-F5344CB8AC3E}">
        <p14:creationId xmlns:p14="http://schemas.microsoft.com/office/powerpoint/2010/main" val="2706032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ECACBFBA-C320-41AC-9300-5440BDBDD7FE}"/>
              </a:ext>
            </a:extLst>
          </p:cNvPr>
          <p:cNvSpPr>
            <a:spLocks noGrp="1" noChangeArrowheads="1"/>
          </p:cNvSpPr>
          <p:nvPr>
            <p:ph type="title"/>
          </p:nvPr>
        </p:nvSpPr>
        <p:spPr/>
        <p:txBody>
          <a:bodyPr/>
          <a:lstStyle/>
          <a:p>
            <a:r>
              <a:rPr lang="nl-NL" altLang="en-US"/>
              <a:t>Ziekmelden</a:t>
            </a:r>
          </a:p>
        </p:txBody>
      </p:sp>
      <p:sp>
        <p:nvSpPr>
          <p:cNvPr id="3" name="Content Placeholder 2">
            <a:extLst>
              <a:ext uri="{FF2B5EF4-FFF2-40B4-BE49-F238E27FC236}">
                <a16:creationId xmlns:a16="http://schemas.microsoft.com/office/drawing/2014/main" id="{676504DF-1F44-4986-9658-0A0ADD2F0EFD}"/>
              </a:ext>
            </a:extLst>
          </p:cNvPr>
          <p:cNvSpPr>
            <a:spLocks noGrp="1"/>
          </p:cNvSpPr>
          <p:nvPr>
            <p:ph idx="1"/>
          </p:nvPr>
        </p:nvSpPr>
        <p:spPr>
          <a:xfrm>
            <a:off x="685800" y="2514600"/>
            <a:ext cx="7772400" cy="3810000"/>
          </a:xfrm>
        </p:spPr>
        <p:txBody>
          <a:bodyPr/>
          <a:lstStyle/>
          <a:p>
            <a:pPr>
              <a:lnSpc>
                <a:spcPct val="110000"/>
              </a:lnSpc>
              <a:spcBef>
                <a:spcPts val="600"/>
              </a:spcBef>
              <a:defRPr/>
            </a:pPr>
            <a:r>
              <a:rPr lang="en-US" sz="2400" err="1"/>
              <a:t>Ziekmelden</a:t>
            </a:r>
            <a:r>
              <a:rPr lang="en-US" sz="2400"/>
              <a:t> </a:t>
            </a:r>
            <a:r>
              <a:rPr lang="en-US" sz="2400" err="1"/>
              <a:t>voor</a:t>
            </a:r>
            <a:r>
              <a:rPr lang="en-US" sz="2400"/>
              <a:t> </a:t>
            </a:r>
            <a:r>
              <a:rPr lang="en-US" sz="2400" err="1"/>
              <a:t>verplichte</a:t>
            </a:r>
            <a:r>
              <a:rPr lang="en-US" sz="2400"/>
              <a:t> </a:t>
            </a:r>
            <a:r>
              <a:rPr lang="en-US" sz="2400" err="1"/>
              <a:t>onderdelen</a:t>
            </a:r>
            <a:r>
              <a:rPr lang="en-US" sz="2400"/>
              <a:t> mail:</a:t>
            </a:r>
          </a:p>
          <a:p>
            <a:pPr>
              <a:lnSpc>
                <a:spcPct val="110000"/>
              </a:lnSpc>
              <a:spcBef>
                <a:spcPts val="600"/>
              </a:spcBef>
              <a:defRPr/>
            </a:pPr>
            <a:endParaRPr lang="en-US" sz="2400"/>
          </a:p>
          <a:p>
            <a:pPr marL="457200" lvl="1" indent="0">
              <a:lnSpc>
                <a:spcPct val="110000"/>
              </a:lnSpc>
              <a:spcBef>
                <a:spcPts val="600"/>
              </a:spcBef>
              <a:buFont typeface="Wingdings 2" panose="05020102010507070707" pitchFamily="18" charset="2"/>
              <a:buNone/>
              <a:defRPr/>
            </a:pPr>
            <a:r>
              <a:rPr lang="en-US" sz="2400" b="1">
                <a:solidFill>
                  <a:srgbClr val="7030A0"/>
                </a:solidFill>
              </a:rPr>
              <a:t>Psychobiologiejaar1-science@uva.nl</a:t>
            </a:r>
            <a:endParaRPr lang="en-US" sz="2400" b="1">
              <a:solidFill>
                <a:srgbClr val="7030A0"/>
              </a:solidFill>
              <a:cs typeface="Arial"/>
            </a:endParaRPr>
          </a:p>
          <a:p>
            <a:pPr marL="457200" lvl="1" indent="0">
              <a:lnSpc>
                <a:spcPct val="110000"/>
              </a:lnSpc>
              <a:spcBef>
                <a:spcPts val="600"/>
              </a:spcBef>
              <a:buFont typeface="Wingdings 2" panose="05020102010507070707" pitchFamily="18" charset="2"/>
              <a:buNone/>
              <a:defRPr/>
            </a:pPr>
            <a:r>
              <a:rPr lang="en-US" sz="2200"/>
              <a:t>Mail </a:t>
            </a:r>
            <a:r>
              <a:rPr lang="en-US" sz="2200" err="1"/>
              <a:t>wordt</a:t>
            </a:r>
            <a:r>
              <a:rPr lang="en-US" sz="2200"/>
              <a:t> </a:t>
            </a:r>
            <a:r>
              <a:rPr lang="en-US" sz="2200" err="1"/>
              <a:t>alleen</a:t>
            </a:r>
            <a:r>
              <a:rPr lang="en-US" sz="2200"/>
              <a:t> </a:t>
            </a:r>
            <a:r>
              <a:rPr lang="en-US" sz="2200" err="1"/>
              <a:t>behandeld</a:t>
            </a:r>
            <a:r>
              <a:rPr lang="en-US" sz="2200"/>
              <a:t> met </a:t>
            </a:r>
            <a:r>
              <a:rPr lang="en-US" sz="2200" err="1"/>
              <a:t>volgend</a:t>
            </a:r>
            <a:r>
              <a:rPr lang="en-US" sz="2200"/>
              <a:t> info:</a:t>
            </a:r>
            <a:endParaRPr lang="en-US" sz="2200">
              <a:cs typeface="Arial"/>
            </a:endParaRPr>
          </a:p>
          <a:p>
            <a:pPr marL="457200" lvl="1" indent="0">
              <a:lnSpc>
                <a:spcPct val="110000"/>
              </a:lnSpc>
              <a:spcBef>
                <a:spcPts val="600"/>
              </a:spcBef>
              <a:buNone/>
              <a:defRPr/>
            </a:pPr>
            <a:endParaRPr lang="en-US" sz="2200"/>
          </a:p>
          <a:p>
            <a:pPr lvl="2">
              <a:lnSpc>
                <a:spcPct val="110000"/>
              </a:lnSpc>
              <a:spcBef>
                <a:spcPts val="600"/>
              </a:spcBef>
              <a:defRPr/>
            </a:pPr>
            <a:r>
              <a:rPr lang="en-US" b="1" err="1"/>
              <a:t>Vak</a:t>
            </a:r>
            <a:r>
              <a:rPr lang="en-US" b="1"/>
              <a:t> </a:t>
            </a:r>
            <a:r>
              <a:rPr lang="en-US" b="1" err="1"/>
              <a:t>en</a:t>
            </a:r>
            <a:r>
              <a:rPr lang="en-US" b="1"/>
              <a:t> docent in </a:t>
            </a:r>
            <a:r>
              <a:rPr lang="en-US" b="1" err="1"/>
              <a:t>onderwerp</a:t>
            </a:r>
            <a:endParaRPr lang="en-US" b="1">
              <a:cs typeface="Arial"/>
            </a:endParaRPr>
          </a:p>
          <a:p>
            <a:pPr lvl="2">
              <a:lnSpc>
                <a:spcPct val="110000"/>
              </a:lnSpc>
              <a:spcBef>
                <a:spcPts val="600"/>
              </a:spcBef>
              <a:defRPr/>
            </a:pPr>
            <a:r>
              <a:rPr lang="en-US" b="1" err="1"/>
              <a:t>Afsluiten</a:t>
            </a:r>
            <a:r>
              <a:rPr lang="en-US" b="1"/>
              <a:t> met naam, </a:t>
            </a:r>
            <a:r>
              <a:rPr lang="en-US" b="1" err="1"/>
              <a:t>studentnummer</a:t>
            </a:r>
            <a:r>
              <a:rPr lang="en-US" b="1"/>
              <a:t> </a:t>
            </a:r>
            <a:r>
              <a:rPr lang="en-US" b="1" err="1"/>
              <a:t>en</a:t>
            </a:r>
            <a:r>
              <a:rPr lang="en-US" b="1"/>
              <a:t> </a:t>
            </a:r>
            <a:r>
              <a:rPr lang="en-US" b="1" err="1"/>
              <a:t>groep</a:t>
            </a:r>
            <a:endParaRPr lang="en-US" b="1"/>
          </a:p>
        </p:txBody>
      </p:sp>
      <p:sp>
        <p:nvSpPr>
          <p:cNvPr id="99332" name="Slide Number Placeholder 4">
            <a:extLst>
              <a:ext uri="{FF2B5EF4-FFF2-40B4-BE49-F238E27FC236}">
                <a16:creationId xmlns:a16="http://schemas.microsoft.com/office/drawing/2014/main" id="{048DD42F-7E39-4EE3-9C36-BF654BE6A6A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D01A02E7-2C45-464F-8786-D54547522148}" type="slidenum">
              <a:rPr lang="en-US" altLang="en-US" sz="1000" dirty="0" smtClean="0">
                <a:solidFill>
                  <a:srgbClr val="751B68"/>
                </a:solidFill>
              </a:rPr>
              <a:pPr>
                <a:spcBef>
                  <a:spcPct val="0"/>
                </a:spcBef>
                <a:buSzTx/>
                <a:buFontTx/>
                <a:buNone/>
              </a:pPr>
              <a:t>44</a:t>
            </a:fld>
            <a:endParaRPr lang="en-US" altLang="en-US" sz="1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a:extLst>
              <a:ext uri="{FF2B5EF4-FFF2-40B4-BE49-F238E27FC236}">
                <a16:creationId xmlns:a16="http://schemas.microsoft.com/office/drawing/2014/main" id="{6FE00A85-6904-4ED6-B4D2-17306B1E72D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6E8C8631-C76C-4F73-A562-3AAFA37B67A9}" type="slidenum">
              <a:rPr lang="en-US" altLang="en-US" sz="1000" smtClean="0">
                <a:solidFill>
                  <a:srgbClr val="A3A3E0"/>
                </a:solidFill>
              </a:rPr>
              <a:pPr>
                <a:spcBef>
                  <a:spcPct val="0"/>
                </a:spcBef>
                <a:buSzTx/>
                <a:buFontTx/>
                <a:buNone/>
              </a:pPr>
              <a:t>45</a:t>
            </a:fld>
            <a:endParaRPr lang="en-US" altLang="en-US" sz="1000"/>
          </a:p>
        </p:txBody>
      </p:sp>
      <p:sp>
        <p:nvSpPr>
          <p:cNvPr id="2" name="Title 1">
            <a:extLst>
              <a:ext uri="{FF2B5EF4-FFF2-40B4-BE49-F238E27FC236}">
                <a16:creationId xmlns:a16="http://schemas.microsoft.com/office/drawing/2014/main" id="{ECDC4C96-0BE5-420F-B793-F3EA6A17ED0C}"/>
              </a:ext>
            </a:extLst>
          </p:cNvPr>
          <p:cNvSpPr>
            <a:spLocks noGrp="1" noChangeArrowheads="1"/>
          </p:cNvSpPr>
          <p:nvPr>
            <p:ph type="title"/>
          </p:nvPr>
        </p:nvSpPr>
        <p:spPr>
          <a:xfrm>
            <a:off x="592138" y="993775"/>
            <a:ext cx="7391400" cy="838200"/>
          </a:xfrm>
        </p:spPr>
        <p:txBody>
          <a:bodyPr/>
          <a:lstStyle/>
          <a:p>
            <a:r>
              <a:rPr lang="nl-NL" altLang="en-US" sz="3200">
                <a:cs typeface="Arial"/>
              </a:rPr>
              <a:t>Voorbeeldrooster: leerteams</a:t>
            </a:r>
          </a:p>
        </p:txBody>
      </p:sp>
      <p:sp>
        <p:nvSpPr>
          <p:cNvPr id="3" name="Tekstvak 2">
            <a:extLst>
              <a:ext uri="{FF2B5EF4-FFF2-40B4-BE49-F238E27FC236}">
                <a16:creationId xmlns:a16="http://schemas.microsoft.com/office/drawing/2014/main" id="{3D9DC2D3-C872-4073-B87D-E3D31C308C9F}"/>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err="1">
                <a:latin typeface="Arial"/>
                <a:cs typeface="Arial"/>
              </a:rPr>
              <a:t>Datanose</a:t>
            </a:r>
            <a:r>
              <a:rPr lang="nl-NL">
                <a:latin typeface="Arial"/>
                <a:cs typeface="Arial"/>
              </a:rPr>
              <a:t> week 1</a:t>
            </a:r>
            <a:endParaRPr lang="nl-NL"/>
          </a:p>
        </p:txBody>
      </p:sp>
      <p:pic>
        <p:nvPicPr>
          <p:cNvPr id="6" name="Afbeelding 6" descr="Afbeelding met schermafbeelding&#10;&#10;Automatisch gegenereerde beschrijving">
            <a:extLst>
              <a:ext uri="{FF2B5EF4-FFF2-40B4-BE49-F238E27FC236}">
                <a16:creationId xmlns:a16="http://schemas.microsoft.com/office/drawing/2014/main" id="{22A9FBF9-267F-4522-8710-3F0A0CF43C30}"/>
              </a:ext>
            </a:extLst>
          </p:cNvPr>
          <p:cNvPicPr>
            <a:picLocks noChangeAspect="1"/>
          </p:cNvPicPr>
          <p:nvPr/>
        </p:nvPicPr>
        <p:blipFill rotWithShape="1">
          <a:blip r:embed="rId2"/>
          <a:srcRect l="767" t="14850" r="256" b="-545"/>
          <a:stretch/>
        </p:blipFill>
        <p:spPr>
          <a:xfrm>
            <a:off x="113721" y="1829267"/>
            <a:ext cx="8975039" cy="3653448"/>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5407-C801-4C53-976A-8C5325D2425B}"/>
              </a:ext>
            </a:extLst>
          </p:cNvPr>
          <p:cNvSpPr>
            <a:spLocks noGrp="1"/>
          </p:cNvSpPr>
          <p:nvPr>
            <p:ph type="title"/>
          </p:nvPr>
        </p:nvSpPr>
        <p:spPr/>
        <p:txBody>
          <a:bodyPr/>
          <a:lstStyle/>
          <a:p>
            <a:r>
              <a:rPr lang="en-US" err="1">
                <a:cs typeface="Arial"/>
              </a:rPr>
              <a:t>Leerteams</a:t>
            </a:r>
            <a:endParaRPr lang="en-US" err="1"/>
          </a:p>
        </p:txBody>
      </p:sp>
      <p:pic>
        <p:nvPicPr>
          <p:cNvPr id="6" name="Afbeelding 6" descr="Afbeelding met schermafbeelding&#10;&#10;Automatisch gegenereerde beschrijving">
            <a:extLst>
              <a:ext uri="{FF2B5EF4-FFF2-40B4-BE49-F238E27FC236}">
                <a16:creationId xmlns:a16="http://schemas.microsoft.com/office/drawing/2014/main" id="{618516FC-1F6E-41A7-8A13-AFF8079407FE}"/>
              </a:ext>
            </a:extLst>
          </p:cNvPr>
          <p:cNvPicPr>
            <a:picLocks noGrp="1" noChangeAspect="1"/>
          </p:cNvPicPr>
          <p:nvPr>
            <p:ph idx="1"/>
          </p:nvPr>
        </p:nvPicPr>
        <p:blipFill rotWithShape="1">
          <a:blip r:embed="rId2"/>
          <a:srcRect l="10119" t="4167" r="59325" b="5060"/>
          <a:stretch/>
        </p:blipFill>
        <p:spPr>
          <a:xfrm>
            <a:off x="6847285" y="2075368"/>
            <a:ext cx="1537277" cy="3043469"/>
          </a:xfrm>
        </p:spPr>
      </p:pic>
      <p:sp>
        <p:nvSpPr>
          <p:cNvPr id="4" name="Slide Number Placeholder 3">
            <a:extLst>
              <a:ext uri="{FF2B5EF4-FFF2-40B4-BE49-F238E27FC236}">
                <a16:creationId xmlns:a16="http://schemas.microsoft.com/office/drawing/2014/main" id="{EAC3CC67-A89D-4647-B784-46CFC410AECF}"/>
              </a:ext>
            </a:extLst>
          </p:cNvPr>
          <p:cNvSpPr>
            <a:spLocks noGrp="1"/>
          </p:cNvSpPr>
          <p:nvPr>
            <p:ph type="sldNum" sz="quarter" idx="11"/>
          </p:nvPr>
        </p:nvSpPr>
        <p:spPr/>
        <p:txBody>
          <a:bodyPr/>
          <a:lstStyle/>
          <a:p>
            <a:pPr>
              <a:defRPr/>
            </a:pPr>
            <a:fld id="{A65A53DA-AE80-4BA3-9C1E-18768FC05F15}" type="slidenum">
              <a:rPr lang="en-US" altLang="en-US"/>
              <a:pPr>
                <a:defRPr/>
              </a:pPr>
              <a:t>46</a:t>
            </a:fld>
            <a:endParaRPr lang="en-US" altLang="en-US">
              <a:solidFill>
                <a:schemeClr val="tx1"/>
              </a:solidFill>
            </a:endParaRPr>
          </a:p>
        </p:txBody>
      </p:sp>
      <p:sp>
        <p:nvSpPr>
          <p:cNvPr id="5" name="TextBox 4">
            <a:extLst>
              <a:ext uri="{FF2B5EF4-FFF2-40B4-BE49-F238E27FC236}">
                <a16:creationId xmlns:a16="http://schemas.microsoft.com/office/drawing/2014/main" id="{71453AF7-2466-477A-9334-45E03C74ABB3}"/>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ijdelijke aanduiding voor inhoud 6">
            <a:extLst>
              <a:ext uri="{FF2B5EF4-FFF2-40B4-BE49-F238E27FC236}">
                <a16:creationId xmlns:a16="http://schemas.microsoft.com/office/drawing/2014/main" id="{58E15B17-6EB6-4CA2-9562-67D93F98A32B}"/>
              </a:ext>
            </a:extLst>
          </p:cNvPr>
          <p:cNvSpPr txBox="1">
            <a:spLocks/>
          </p:cNvSpPr>
          <p:nvPr/>
        </p:nvSpPr>
        <p:spPr bwMode="auto">
          <a:xfrm>
            <a:off x="720866" y="2790513"/>
            <a:ext cx="547475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Wingdings 2" panose="05020102010507070707" pitchFamily="18" charset="2"/>
              <a:buChar char="¢"/>
              <a:defRPr sz="2600">
                <a:solidFill>
                  <a:schemeClr val="tx1"/>
                </a:solidFill>
                <a:latin typeface="+mn-lt"/>
                <a:ea typeface="+mn-ea"/>
                <a:cs typeface="+mn-cs"/>
              </a:defRPr>
            </a:lvl1pPr>
            <a:lvl2pPr marL="800100" indent="-342900" algn="l" rtl="0" eaLnBrk="0" fontAlgn="base" hangingPunct="0">
              <a:lnSpc>
                <a:spcPct val="150000"/>
              </a:lnSpc>
              <a:spcBef>
                <a:spcPct val="0"/>
              </a:spcBef>
              <a:spcAft>
                <a:spcPct val="0"/>
              </a:spcAft>
              <a:buSzPct val="60000"/>
              <a:buFont typeface="Wingdings 2" panose="05020102010507070707" pitchFamily="18" charset="2"/>
              <a:buChar char="£"/>
              <a:defRPr sz="2600">
                <a:solidFill>
                  <a:schemeClr val="tx1"/>
                </a:solidFill>
                <a:latin typeface="+mn-lt"/>
              </a:defRPr>
            </a:lvl2pPr>
            <a:lvl3pPr marL="1257300" indent="-342900" algn="l" rtl="0" eaLnBrk="0" fontAlgn="base" hangingPunct="0">
              <a:lnSpc>
                <a:spcPct val="150000"/>
              </a:lnSpc>
              <a:spcBef>
                <a:spcPct val="0"/>
              </a:spcBef>
              <a:spcAft>
                <a:spcPct val="0"/>
              </a:spcAft>
              <a:buSzPct val="80000"/>
              <a:buFont typeface="Wingdings 2" panose="05020102010507070707" pitchFamily="18" charset="2"/>
              <a:buChar char=""/>
              <a:defRPr sz="2000">
                <a:solidFill>
                  <a:schemeClr val="tx1"/>
                </a:solidFill>
                <a:latin typeface="+mn-lt"/>
              </a:defRPr>
            </a:lvl3pPr>
            <a:lvl4pPr marL="1714500" indent="-342900" algn="l" rtl="0" eaLnBrk="0" fontAlgn="base" hangingPunct="0">
              <a:lnSpc>
                <a:spcPct val="150000"/>
              </a:lnSpc>
              <a:spcBef>
                <a:spcPct val="0"/>
              </a:spcBef>
              <a:spcAft>
                <a:spcPct val="0"/>
              </a:spcAft>
              <a:buSzPct val="80000"/>
              <a:buFont typeface="Wingdings 2" panose="05020102010507070707" pitchFamily="18" charset="2"/>
              <a:buChar char=""/>
              <a:defRPr sz="2000">
                <a:solidFill>
                  <a:schemeClr val="tx1"/>
                </a:solidFill>
                <a:latin typeface="+mn-lt"/>
              </a:defRPr>
            </a:lvl4pPr>
            <a:lvl5pPr marL="2171700" indent="-342900" algn="l" rtl="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mn-lt"/>
              </a:defRPr>
            </a:lvl5pPr>
            <a:lvl6pPr marL="26289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6pPr>
            <a:lvl7pPr marL="30861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7pPr>
            <a:lvl8pPr marL="35433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8pPr>
            <a:lvl9pPr marL="4000500" indent="-342900" algn="l" rtl="0" fontAlgn="base">
              <a:lnSpc>
                <a:spcPct val="150000"/>
              </a:lnSpc>
              <a:spcBef>
                <a:spcPct val="0"/>
              </a:spcBef>
              <a:spcAft>
                <a:spcPct val="0"/>
              </a:spcAft>
              <a:buSzPct val="80000"/>
              <a:buFont typeface="Wingdings 2" pitchFamily="-128" charset="2"/>
              <a:buChar char="Ò"/>
              <a:defRPr sz="2000">
                <a:solidFill>
                  <a:schemeClr val="tx1"/>
                </a:solidFill>
                <a:latin typeface="+mn-lt"/>
              </a:defRPr>
            </a:lvl9pPr>
          </a:lstStyle>
          <a:p>
            <a:r>
              <a:rPr lang="nl-NL" kern="0">
                <a:cs typeface="Arial"/>
              </a:rPr>
              <a:t>Elkaar leren kennen</a:t>
            </a:r>
          </a:p>
          <a:p>
            <a:r>
              <a:rPr lang="nl-NL" kern="0">
                <a:cs typeface="Arial"/>
              </a:rPr>
              <a:t>Van elkaar (leren) leren</a:t>
            </a:r>
            <a:endParaRPr lang="nl-NL">
              <a:cs typeface="Arial"/>
            </a:endParaRPr>
          </a:p>
          <a:p>
            <a:r>
              <a:rPr lang="nl-NL" kern="0">
                <a:cs typeface="Arial"/>
              </a:rPr>
              <a:t>Structuur geven aan online samen studeren</a:t>
            </a:r>
          </a:p>
        </p:txBody>
      </p:sp>
    </p:spTree>
    <p:extLst>
      <p:ext uri="{BB962C8B-B14F-4D97-AF65-F5344CB8AC3E}">
        <p14:creationId xmlns:p14="http://schemas.microsoft.com/office/powerpoint/2010/main" val="2242606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a:extLst>
              <a:ext uri="{FF2B5EF4-FFF2-40B4-BE49-F238E27FC236}">
                <a16:creationId xmlns:a16="http://schemas.microsoft.com/office/drawing/2014/main" id="{EA9E1398-8CB5-4D90-BC4B-B78012F03B34}"/>
              </a:ext>
            </a:extLst>
          </p:cNvPr>
          <p:cNvSpPr>
            <a:spLocks noGrp="1" noChangeArrowheads="1"/>
          </p:cNvSpPr>
          <p:nvPr>
            <p:ph type="title"/>
          </p:nvPr>
        </p:nvSpPr>
        <p:spPr>
          <a:xfrm>
            <a:off x="395288" y="981075"/>
            <a:ext cx="7391400" cy="838200"/>
          </a:xfrm>
        </p:spPr>
        <p:txBody>
          <a:bodyPr/>
          <a:lstStyle/>
          <a:p>
            <a:r>
              <a:rPr lang="nl-NL" altLang="en-US"/>
              <a:t>Groepsindeling kan nog wijzigen</a:t>
            </a:r>
            <a:br>
              <a:rPr lang="nl-NL" altLang="en-US"/>
            </a:br>
            <a:endParaRPr lang="nl-NL" altLang="en-US"/>
          </a:p>
        </p:txBody>
      </p:sp>
      <p:sp>
        <p:nvSpPr>
          <p:cNvPr id="97283" name="Content Placeholder 5">
            <a:extLst>
              <a:ext uri="{FF2B5EF4-FFF2-40B4-BE49-F238E27FC236}">
                <a16:creationId xmlns:a16="http://schemas.microsoft.com/office/drawing/2014/main" id="{D0CC10A6-AA39-4309-8600-0691537E67D6}"/>
              </a:ext>
            </a:extLst>
          </p:cNvPr>
          <p:cNvSpPr>
            <a:spLocks noGrp="1" noChangeArrowheads="1"/>
          </p:cNvSpPr>
          <p:nvPr>
            <p:ph idx="1"/>
          </p:nvPr>
        </p:nvSpPr>
        <p:spPr>
          <a:xfrm>
            <a:off x="379413" y="1703388"/>
            <a:ext cx="8154987" cy="3352800"/>
          </a:xfrm>
        </p:spPr>
        <p:txBody>
          <a:bodyPr/>
          <a:lstStyle/>
          <a:p>
            <a:pPr marL="0" indent="0">
              <a:buNone/>
            </a:pPr>
            <a:r>
              <a:rPr lang="nl-NL" altLang="en-US"/>
              <a:t>Indeling Introductie Psychobiologie, ABV 1.1, </a:t>
            </a:r>
            <a:r>
              <a:rPr lang="nl-NL" altLang="en-US" err="1"/>
              <a:t>MvOS</a:t>
            </a:r>
            <a:r>
              <a:rPr lang="nl-NL" altLang="en-US"/>
              <a:t>: </a:t>
            </a:r>
          </a:p>
          <a:p>
            <a:pPr lvl="1"/>
            <a:r>
              <a:rPr lang="nl-NL" altLang="en-US"/>
              <a:t>Op Canvas bij informatie begin studiejaar </a:t>
            </a:r>
            <a:endParaRPr lang="nl-NL" altLang="en-US">
              <a:cs typeface="Arial"/>
            </a:endParaRPr>
          </a:p>
          <a:p>
            <a:pPr lvl="1"/>
            <a:r>
              <a:rPr lang="nl-NL" altLang="en-US" err="1"/>
              <a:t>Datanose</a:t>
            </a:r>
            <a:r>
              <a:rPr lang="nl-NL" altLang="en-US"/>
              <a:t>: persoonlijk rooster</a:t>
            </a:r>
            <a:endParaRPr lang="nl-NL" altLang="en-US">
              <a:cs typeface="Arial"/>
            </a:endParaRPr>
          </a:p>
          <a:p>
            <a:pPr marL="0" indent="0">
              <a:buFont typeface="Wingdings 2" panose="05020102010507070707" pitchFamily="18" charset="2"/>
              <a:buNone/>
            </a:pPr>
            <a:endParaRPr lang="nl-NL" altLang="en-US"/>
          </a:p>
        </p:txBody>
      </p:sp>
      <p:sp>
        <p:nvSpPr>
          <p:cNvPr id="97284" name="Slide Number Placeholder 2">
            <a:extLst>
              <a:ext uri="{FF2B5EF4-FFF2-40B4-BE49-F238E27FC236}">
                <a16:creationId xmlns:a16="http://schemas.microsoft.com/office/drawing/2014/main" id="{E8B5D26B-1948-4D20-9CB1-DCFAAB721EC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29DC9DAC-FF26-46B0-8207-6E53424ED9B7}" type="slidenum">
              <a:rPr lang="en-US" altLang="en-US" sz="1000" dirty="0" smtClean="0">
                <a:solidFill>
                  <a:srgbClr val="751B68"/>
                </a:solidFill>
              </a:rPr>
              <a:pPr>
                <a:spcBef>
                  <a:spcPct val="0"/>
                </a:spcBef>
                <a:buSzTx/>
                <a:buFontTx/>
                <a:buNone/>
              </a:pPr>
              <a:t>47</a:t>
            </a:fld>
            <a:endParaRPr lang="en-US" altLang="en-US" sz="1000"/>
          </a:p>
        </p:txBody>
      </p:sp>
      <p:pic>
        <p:nvPicPr>
          <p:cNvPr id="97285" name="Picture 3">
            <a:extLst>
              <a:ext uri="{FF2B5EF4-FFF2-40B4-BE49-F238E27FC236}">
                <a16:creationId xmlns:a16="http://schemas.microsoft.com/office/drawing/2014/main" id="{0CFB9F94-3B8A-4AE1-A4BD-AEC4E2EEAD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3663950"/>
            <a:ext cx="68484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57EDBE62-955D-4D64-BAC4-9C5D111FCD19}"/>
              </a:ext>
            </a:extLst>
          </p:cNvPr>
          <p:cNvSpPr/>
          <p:nvPr/>
        </p:nvSpPr>
        <p:spPr>
          <a:xfrm>
            <a:off x="4311650" y="3468688"/>
            <a:ext cx="2305050" cy="15621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5407-C801-4C53-976A-8C5325D2425B}"/>
              </a:ext>
            </a:extLst>
          </p:cNvPr>
          <p:cNvSpPr>
            <a:spLocks noGrp="1"/>
          </p:cNvSpPr>
          <p:nvPr>
            <p:ph type="title"/>
          </p:nvPr>
        </p:nvSpPr>
        <p:spPr>
          <a:xfrm>
            <a:off x="600251" y="992564"/>
            <a:ext cx="7391400" cy="838200"/>
          </a:xfrm>
        </p:spPr>
        <p:txBody>
          <a:bodyPr/>
          <a:lstStyle/>
          <a:p>
            <a:r>
              <a:rPr lang="en-US">
                <a:cs typeface="Arial"/>
              </a:rPr>
              <a:t>Check-in</a:t>
            </a:r>
            <a:endParaRPr lang="en-US"/>
          </a:p>
        </p:txBody>
      </p:sp>
      <p:sp>
        <p:nvSpPr>
          <p:cNvPr id="4" name="Slide Number Placeholder 3">
            <a:extLst>
              <a:ext uri="{FF2B5EF4-FFF2-40B4-BE49-F238E27FC236}">
                <a16:creationId xmlns:a16="http://schemas.microsoft.com/office/drawing/2014/main" id="{EAC3CC67-A89D-4647-B784-46CFC410AECF}"/>
              </a:ext>
            </a:extLst>
          </p:cNvPr>
          <p:cNvSpPr>
            <a:spLocks noGrp="1"/>
          </p:cNvSpPr>
          <p:nvPr>
            <p:ph type="sldNum" sz="quarter" idx="11"/>
          </p:nvPr>
        </p:nvSpPr>
        <p:spPr>
          <a:xfrm>
            <a:off x="7780523" y="7090468"/>
            <a:ext cx="533400" cy="396875"/>
          </a:xfrm>
        </p:spPr>
        <p:txBody>
          <a:bodyPr/>
          <a:lstStyle/>
          <a:p>
            <a:pPr>
              <a:defRPr/>
            </a:pPr>
            <a:fld id="{A65A53DA-AE80-4BA3-9C1E-18768FC05F15}" type="slidenum">
              <a:rPr lang="en-US" altLang="en-US"/>
              <a:pPr>
                <a:defRPr/>
              </a:pPr>
              <a:t>48</a:t>
            </a:fld>
            <a:endParaRPr lang="en-US" altLang="en-US">
              <a:solidFill>
                <a:schemeClr val="tx1"/>
              </a:solidFill>
            </a:endParaRPr>
          </a:p>
        </p:txBody>
      </p:sp>
      <p:sp>
        <p:nvSpPr>
          <p:cNvPr id="5" name="TextBox 4">
            <a:extLst>
              <a:ext uri="{FF2B5EF4-FFF2-40B4-BE49-F238E27FC236}">
                <a16:creationId xmlns:a16="http://schemas.microsoft.com/office/drawing/2014/main" id="{71453AF7-2466-477A-9334-45E03C74ABB3}"/>
              </a:ext>
            </a:extLst>
          </p:cNvPr>
          <p:cNvSpPr txBox="1"/>
          <p:nvPr/>
        </p:nvSpPr>
        <p:spPr>
          <a:xfrm>
            <a:off x="4119503" y="42188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ijdelijke aanduiding voor inhoud 6">
            <a:extLst>
              <a:ext uri="{FF2B5EF4-FFF2-40B4-BE49-F238E27FC236}">
                <a16:creationId xmlns:a16="http://schemas.microsoft.com/office/drawing/2014/main" id="{AB3BEF08-E7F7-4F2D-9882-04F01D50F996}"/>
              </a:ext>
            </a:extLst>
          </p:cNvPr>
          <p:cNvSpPr>
            <a:spLocks noGrp="1"/>
          </p:cNvSpPr>
          <p:nvPr>
            <p:ph idx="1"/>
          </p:nvPr>
        </p:nvSpPr>
        <p:spPr>
          <a:xfrm>
            <a:off x="541180" y="1991910"/>
            <a:ext cx="7391400" cy="3352800"/>
          </a:xfrm>
        </p:spPr>
        <p:txBody>
          <a:bodyPr/>
          <a:lstStyle/>
          <a:p>
            <a:r>
              <a:rPr lang="nl-NL">
                <a:cs typeface="Arial"/>
              </a:rPr>
              <a:t>Hoe gaat het met jullie?</a:t>
            </a:r>
          </a:p>
          <a:p>
            <a:r>
              <a:rPr lang="nl-NL">
                <a:cs typeface="Arial"/>
              </a:rPr>
              <a:t>Feedback geven over de opleiding (complimenten en zorgen)</a:t>
            </a:r>
          </a:p>
          <a:p>
            <a:r>
              <a:rPr lang="nl-NL">
                <a:cs typeface="Arial"/>
              </a:rPr>
              <a:t>Vragen beantwoorden</a:t>
            </a:r>
          </a:p>
        </p:txBody>
      </p:sp>
      <p:graphicFrame>
        <p:nvGraphicFramePr>
          <p:cNvPr id="9" name="Diagram 8">
            <a:extLst>
              <a:ext uri="{FF2B5EF4-FFF2-40B4-BE49-F238E27FC236}">
                <a16:creationId xmlns:a16="http://schemas.microsoft.com/office/drawing/2014/main" id="{966698ED-C619-4CDE-923D-7BB1F3069707}"/>
              </a:ext>
            </a:extLst>
          </p:cNvPr>
          <p:cNvGraphicFramePr/>
          <p:nvPr>
            <p:extLst>
              <p:ext uri="{D42A27DB-BD31-4B8C-83A1-F6EECF244321}">
                <p14:modId xmlns:p14="http://schemas.microsoft.com/office/powerpoint/2010/main" val="1287655411"/>
              </p:ext>
            </p:extLst>
          </p:nvPr>
        </p:nvGraphicFramePr>
        <p:xfrm>
          <a:off x="3132139" y="3117069"/>
          <a:ext cx="5159896" cy="373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5" descr="Afbeelding met buiten, gebouw, straat, huis&#10;&#10;Automatisch gegenereerde beschrijving">
            <a:extLst>
              <a:ext uri="{FF2B5EF4-FFF2-40B4-BE49-F238E27FC236}">
                <a16:creationId xmlns:a16="http://schemas.microsoft.com/office/drawing/2014/main" id="{9DBF5B0F-5145-4F95-A398-2C791D73A796}"/>
              </a:ext>
            </a:extLst>
          </p:cNvPr>
          <p:cNvPicPr>
            <a:picLocks noChangeAspect="1" noChangeArrowheads="1"/>
          </p:cNvPicPr>
          <p:nvPr/>
        </p:nvPicPr>
        <p:blipFill>
          <a:blip r:embed="rId7"/>
          <a:srcRect/>
          <a:stretch>
            <a:fillRect/>
          </a:stretch>
        </p:blipFill>
        <p:spPr bwMode="auto">
          <a:xfrm>
            <a:off x="7479509" y="4650558"/>
            <a:ext cx="1024285" cy="1047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5" descr="DSC03002">
            <a:extLst>
              <a:ext uri="{FF2B5EF4-FFF2-40B4-BE49-F238E27FC236}">
                <a16:creationId xmlns:a16="http://schemas.microsoft.com/office/drawing/2014/main" id="{E4B0AB67-C9BE-4E1B-82EB-DD1080B50497}"/>
              </a:ext>
            </a:extLst>
          </p:cNvPr>
          <p:cNvPicPr>
            <a:picLocks noChangeAspect="1" noChangeArrowheads="1"/>
          </p:cNvPicPr>
          <p:nvPr/>
        </p:nvPicPr>
        <p:blipFill rotWithShape="1">
          <a:blip r:embed="rId8" cstate="print"/>
          <a:srcRect/>
          <a:stretch/>
        </p:blipFill>
        <p:spPr bwMode="auto">
          <a:xfrm>
            <a:off x="2412594" y="4741175"/>
            <a:ext cx="1105803" cy="1125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2" descr="https://encrypted-tbn3.gstatic.com/images?q=tbn:ANd9GcT6kOsdEC7P6BTK4Hpb6Lj1fMNEV2r5gmr3OLyt84pivyg2G3PaLg">
            <a:extLst>
              <a:ext uri="{FF2B5EF4-FFF2-40B4-BE49-F238E27FC236}">
                <a16:creationId xmlns:a16="http://schemas.microsoft.com/office/drawing/2014/main" id="{451E8370-9FC4-4297-9004-6083DCC4AFEC}"/>
              </a:ext>
            </a:extLst>
          </p:cNvPr>
          <p:cNvPicPr>
            <a:picLocks noChangeAspect="1" noChangeArrowheads="1"/>
          </p:cNvPicPr>
          <p:nvPr/>
        </p:nvPicPr>
        <p:blipFill>
          <a:blip r:embed="rId9"/>
          <a:srcRect/>
          <a:stretch>
            <a:fillRect/>
          </a:stretch>
        </p:blipFill>
        <p:spPr bwMode="auto">
          <a:xfrm>
            <a:off x="7682559" y="5870256"/>
            <a:ext cx="1464724" cy="822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3629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E7CFFEDC-8637-43DC-8328-EF1A8EEB7243}"/>
              </a:ext>
            </a:extLst>
          </p:cNvPr>
          <p:cNvSpPr>
            <a:spLocks noGrp="1" noChangeArrowheads="1"/>
          </p:cNvSpPr>
          <p:nvPr>
            <p:ph type="title"/>
          </p:nvPr>
        </p:nvSpPr>
        <p:spPr/>
        <p:txBody>
          <a:bodyPr/>
          <a:lstStyle/>
          <a:p>
            <a:r>
              <a:rPr lang="nl-NL" altLang="en-US"/>
              <a:t>Studievoorlichting</a:t>
            </a:r>
            <a:endParaRPr lang="en-US" altLang="en-US"/>
          </a:p>
        </p:txBody>
      </p:sp>
      <p:sp>
        <p:nvSpPr>
          <p:cNvPr id="75779" name="Content Placeholder 2">
            <a:extLst>
              <a:ext uri="{FF2B5EF4-FFF2-40B4-BE49-F238E27FC236}">
                <a16:creationId xmlns:a16="http://schemas.microsoft.com/office/drawing/2014/main" id="{CE7B4041-84C1-476D-909B-0D16829B976B}"/>
              </a:ext>
            </a:extLst>
          </p:cNvPr>
          <p:cNvSpPr>
            <a:spLocks noGrp="1" noChangeArrowheads="1"/>
          </p:cNvSpPr>
          <p:nvPr>
            <p:ph idx="1"/>
          </p:nvPr>
        </p:nvSpPr>
        <p:spPr>
          <a:xfrm>
            <a:off x="633413" y="2492375"/>
            <a:ext cx="7391400" cy="3352800"/>
          </a:xfrm>
        </p:spPr>
        <p:txBody>
          <a:bodyPr/>
          <a:lstStyle/>
          <a:p>
            <a:endParaRPr lang="nl-NL" altLang="en-US"/>
          </a:p>
          <a:p>
            <a:r>
              <a:rPr lang="nl-NL" altLang="en-US"/>
              <a:t>Wat verwachten we van jou?</a:t>
            </a:r>
            <a:endParaRPr lang="nl-NL" altLang="en-US">
              <a:cs typeface="Arial"/>
            </a:endParaRPr>
          </a:p>
          <a:p>
            <a:r>
              <a:rPr lang="nl-NL" altLang="en-US"/>
              <a:t>Van start!</a:t>
            </a:r>
          </a:p>
          <a:p>
            <a:r>
              <a:rPr lang="nl-NL" b="1">
                <a:ea typeface="+mn-lt"/>
                <a:cs typeface="+mn-lt"/>
              </a:rPr>
              <a:t>Studiebegeleiding</a:t>
            </a:r>
            <a:endParaRPr lang="nl-NL" altLang="en-US">
              <a:cs typeface="Arial"/>
            </a:endParaRPr>
          </a:p>
        </p:txBody>
      </p:sp>
      <p:sp>
        <p:nvSpPr>
          <p:cNvPr id="75780" name="Slide Number Placeholder 3">
            <a:extLst>
              <a:ext uri="{FF2B5EF4-FFF2-40B4-BE49-F238E27FC236}">
                <a16:creationId xmlns:a16="http://schemas.microsoft.com/office/drawing/2014/main" id="{275C7D14-861C-4258-BE44-643F8F422EA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008D29AC-EB42-4962-994F-55CA9755D04B}" type="slidenum">
              <a:rPr lang="en-US" altLang="en-US" sz="1000" dirty="0" smtClean="0">
                <a:solidFill>
                  <a:srgbClr val="A3A3E0"/>
                </a:solidFill>
              </a:rPr>
              <a:pPr>
                <a:spcBef>
                  <a:spcPct val="0"/>
                </a:spcBef>
                <a:buSzTx/>
                <a:buFontTx/>
                <a:buNone/>
              </a:pPr>
              <a:t>49</a:t>
            </a:fld>
            <a:endParaRPr lang="en-US" altLang="en-US" sz="1000"/>
          </a:p>
        </p:txBody>
      </p:sp>
      <p:pic>
        <p:nvPicPr>
          <p:cNvPr id="75781" name="Picture 7" descr="http://www.interactievetv.nl/wp-content/uploads/2013/08/overstap-hulp.jpg">
            <a:extLst>
              <a:ext uri="{FF2B5EF4-FFF2-40B4-BE49-F238E27FC236}">
                <a16:creationId xmlns:a16="http://schemas.microsoft.com/office/drawing/2014/main" id="{58C8EA0E-930B-427D-82DC-2DF510646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125538"/>
            <a:ext cx="2660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67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25B0C69-AD84-49F8-B328-A91347B52D5A}"/>
              </a:ext>
            </a:extLst>
          </p:cNvPr>
          <p:cNvSpPr>
            <a:spLocks noGrp="1" noChangeArrowheads="1"/>
          </p:cNvSpPr>
          <p:nvPr>
            <p:ph type="title"/>
          </p:nvPr>
        </p:nvSpPr>
        <p:spPr>
          <a:xfrm>
            <a:off x="684213" y="1338263"/>
            <a:ext cx="7391400" cy="838200"/>
          </a:xfrm>
        </p:spPr>
        <p:txBody>
          <a:bodyPr/>
          <a:lstStyle/>
          <a:p>
            <a:r>
              <a:rPr lang="nl-NL" altLang="en-US"/>
              <a:t>We helpen je op (je) weg </a:t>
            </a:r>
          </a:p>
        </p:txBody>
      </p:sp>
      <p:sp>
        <p:nvSpPr>
          <p:cNvPr id="28675" name="Content Placeholder 2">
            <a:extLst>
              <a:ext uri="{FF2B5EF4-FFF2-40B4-BE49-F238E27FC236}">
                <a16:creationId xmlns:a16="http://schemas.microsoft.com/office/drawing/2014/main" id="{916AF449-633E-4A31-B3A8-55194470373A}"/>
              </a:ext>
            </a:extLst>
          </p:cNvPr>
          <p:cNvSpPr>
            <a:spLocks noGrp="1" noChangeArrowheads="1"/>
          </p:cNvSpPr>
          <p:nvPr>
            <p:ph idx="1"/>
          </p:nvPr>
        </p:nvSpPr>
        <p:spPr>
          <a:xfrm>
            <a:off x="684213" y="2492375"/>
            <a:ext cx="7391400" cy="3352800"/>
          </a:xfrm>
        </p:spPr>
        <p:txBody>
          <a:bodyPr/>
          <a:lstStyle/>
          <a:p>
            <a:endParaRPr lang="nl-NL" altLang="en-US" sz="2400"/>
          </a:p>
          <a:p>
            <a:endParaRPr lang="nl-NL" altLang="en-US" sz="2400"/>
          </a:p>
          <a:p>
            <a:r>
              <a:rPr lang="nl-NL" altLang="en-US" sz="2400"/>
              <a:t>Met een goed studieprogramma</a:t>
            </a:r>
            <a:endParaRPr lang="nl-NL" altLang="en-US" sz="2400">
              <a:cs typeface="Arial"/>
            </a:endParaRPr>
          </a:p>
          <a:p>
            <a:pPr lvl="1"/>
            <a:r>
              <a:rPr lang="nl-NL" sz="2400" err="1">
                <a:ea typeface="+mn-lt"/>
                <a:cs typeface="+mn-lt"/>
                <a:hlinkClick r:id="rId3"/>
              </a:rPr>
              <a:t>Webclip</a:t>
            </a:r>
            <a:r>
              <a:rPr lang="nl-NL" sz="2400">
                <a:ea typeface="+mn-lt"/>
                <a:cs typeface="+mn-lt"/>
                <a:hlinkClick r:id="rId3"/>
              </a:rPr>
              <a:t> uitleg studieprogramma Psychobiologie</a:t>
            </a:r>
            <a:endParaRPr lang="nl-NL" altLang="en-US" sz="2400">
              <a:cs typeface="Arial"/>
            </a:endParaRPr>
          </a:p>
          <a:p>
            <a:r>
              <a:rPr lang="nl-NL" altLang="en-US" sz="2400"/>
              <a:t>Door je studievoorlichting te geven</a:t>
            </a:r>
            <a:endParaRPr lang="nl-NL" altLang="en-US" sz="2400">
              <a:cs typeface="Arial"/>
            </a:endParaRPr>
          </a:p>
          <a:p>
            <a:r>
              <a:rPr lang="nl-NL" altLang="en-US" sz="2400"/>
              <a:t>Door studiebegeleiding</a:t>
            </a:r>
            <a:endParaRPr lang="nl-NL" altLang="en-US" sz="2400">
              <a:cs typeface="Arial"/>
            </a:endParaRPr>
          </a:p>
        </p:txBody>
      </p:sp>
      <p:sp>
        <p:nvSpPr>
          <p:cNvPr id="28676" name="Slide Number Placeholder 4">
            <a:extLst>
              <a:ext uri="{FF2B5EF4-FFF2-40B4-BE49-F238E27FC236}">
                <a16:creationId xmlns:a16="http://schemas.microsoft.com/office/drawing/2014/main" id="{7AD72234-42BC-48E0-B784-1427063C3A0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5B523CCD-6A1B-49BE-9A43-9FFCFF2259ED}" type="slidenum">
              <a:rPr lang="en-US" altLang="en-US" sz="1000" smtClean="0">
                <a:solidFill>
                  <a:srgbClr val="751B68"/>
                </a:solidFill>
              </a:rPr>
              <a:pPr>
                <a:spcBef>
                  <a:spcPct val="0"/>
                </a:spcBef>
                <a:buSzTx/>
                <a:buFontTx/>
                <a:buNone/>
              </a:pPr>
              <a:t>5</a:t>
            </a:fld>
            <a:endParaRPr lang="en-US" altLang="en-US" sz="1000"/>
          </a:p>
        </p:txBody>
      </p:sp>
      <p:pic>
        <p:nvPicPr>
          <p:cNvPr id="28677" name="Picture 7" descr="http://www.interactievetv.nl/wp-content/uploads/2013/08/overstap-hulp.jpg">
            <a:extLst>
              <a:ext uri="{FF2B5EF4-FFF2-40B4-BE49-F238E27FC236}">
                <a16:creationId xmlns:a16="http://schemas.microsoft.com/office/drawing/2014/main" id="{A555BFFE-6D42-42B1-8E37-F17526666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713" y="1268413"/>
            <a:ext cx="26606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a:extLst>
              <a:ext uri="{FF2B5EF4-FFF2-40B4-BE49-F238E27FC236}">
                <a16:creationId xmlns:a16="http://schemas.microsoft.com/office/drawing/2014/main" id="{65452481-DE35-4DFA-B711-603417E130E7}"/>
              </a:ext>
            </a:extLst>
          </p:cNvPr>
          <p:cNvSpPr>
            <a:spLocks noGrp="1" noChangeArrowheads="1"/>
          </p:cNvSpPr>
          <p:nvPr>
            <p:ph type="title"/>
          </p:nvPr>
        </p:nvSpPr>
        <p:spPr>
          <a:xfrm>
            <a:off x="684213" y="1052513"/>
            <a:ext cx="7391400" cy="838200"/>
          </a:xfrm>
        </p:spPr>
        <p:txBody>
          <a:bodyPr/>
          <a:lstStyle/>
          <a:p>
            <a:r>
              <a:rPr lang="nl-NL" altLang="en-US"/>
              <a:t>Studieadviseur Marleen Enschedé</a:t>
            </a:r>
            <a:br>
              <a:rPr lang="nl-NL" altLang="en-US"/>
            </a:br>
            <a:endParaRPr lang="nl-NL" altLang="en-US"/>
          </a:p>
        </p:txBody>
      </p:sp>
      <p:sp>
        <p:nvSpPr>
          <p:cNvPr id="40963" name="Content Placeholder 5">
            <a:extLst>
              <a:ext uri="{FF2B5EF4-FFF2-40B4-BE49-F238E27FC236}">
                <a16:creationId xmlns:a16="http://schemas.microsoft.com/office/drawing/2014/main" id="{8DB1FAF1-F364-4A12-8F16-7BFDE700F407}"/>
              </a:ext>
            </a:extLst>
          </p:cNvPr>
          <p:cNvSpPr>
            <a:spLocks noGrp="1" noChangeArrowheads="1"/>
          </p:cNvSpPr>
          <p:nvPr>
            <p:ph idx="1"/>
          </p:nvPr>
        </p:nvSpPr>
        <p:spPr>
          <a:xfrm>
            <a:off x="684213" y="1700213"/>
            <a:ext cx="7918450" cy="3352800"/>
          </a:xfrm>
        </p:spPr>
        <p:txBody>
          <a:bodyPr/>
          <a:lstStyle/>
          <a:p>
            <a:endParaRPr lang="nl-NL" altLang="en-US" sz="2400"/>
          </a:p>
          <a:p>
            <a:r>
              <a:rPr lang="nl-NL" altLang="en-US" sz="2400"/>
              <a:t>Studieplanning en studievoortgang</a:t>
            </a:r>
          </a:p>
          <a:p>
            <a:r>
              <a:rPr lang="nl-NL" altLang="en-US" sz="2400"/>
              <a:t>Efficiëntere studeertechnieken </a:t>
            </a:r>
          </a:p>
          <a:p>
            <a:r>
              <a:rPr lang="nl-NL" altLang="en-US" sz="2400"/>
              <a:t>Studiekeuze</a:t>
            </a:r>
          </a:p>
          <a:p>
            <a:r>
              <a:rPr lang="nl-NL" altLang="en-US" sz="2400"/>
              <a:t>Extra vakken of </a:t>
            </a:r>
            <a:r>
              <a:rPr lang="nl-NL" altLang="en-US" sz="2400" err="1"/>
              <a:t>honoursprogramma</a:t>
            </a:r>
          </a:p>
          <a:p>
            <a:r>
              <a:rPr lang="nl-NL" altLang="en-US" sz="2400"/>
              <a:t>Persoonlijke problemen</a:t>
            </a:r>
          </a:p>
          <a:p>
            <a:r>
              <a:rPr lang="nl-NL" altLang="en-US" sz="2400"/>
              <a:t>Studeren met een functiebeperking of chronische ziekte</a:t>
            </a:r>
          </a:p>
          <a:p>
            <a:r>
              <a:rPr lang="nl-NL" altLang="en-US" sz="2400"/>
              <a:t>Advies voor verzoeken aan examencommissie</a:t>
            </a:r>
          </a:p>
          <a:p>
            <a:r>
              <a:rPr lang="nl-NL" altLang="en-US" sz="2400"/>
              <a:t>Vragen over studeren in het buitenland</a:t>
            </a:r>
          </a:p>
          <a:p>
            <a:pPr>
              <a:buFont typeface="Wingdings 2" panose="05020102010507070707" pitchFamily="18" charset="2"/>
              <a:buNone/>
            </a:pPr>
            <a:r>
              <a:rPr lang="nl-NL" altLang="en-US"/>
              <a:t>	</a:t>
            </a:r>
          </a:p>
          <a:p>
            <a:pPr>
              <a:buFont typeface="Wingdings 2" panose="05020102010507070707" pitchFamily="18" charset="2"/>
              <a:buNone/>
            </a:pPr>
            <a:r>
              <a:rPr lang="nl-NL" altLang="en-US"/>
              <a:t>		Wacht niet te lang!</a:t>
            </a:r>
          </a:p>
        </p:txBody>
      </p:sp>
      <p:sp>
        <p:nvSpPr>
          <p:cNvPr id="40964" name="Slide Number Placeholder 2">
            <a:extLst>
              <a:ext uri="{FF2B5EF4-FFF2-40B4-BE49-F238E27FC236}">
                <a16:creationId xmlns:a16="http://schemas.microsoft.com/office/drawing/2014/main" id="{791391C3-862E-4893-90B1-B6C39E6AAEA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CED124EC-4FD5-4CFD-8EE3-2942071492E6}" type="slidenum">
              <a:rPr lang="en-US" altLang="en-US" sz="1000" dirty="0" smtClean="0">
                <a:solidFill>
                  <a:srgbClr val="751B68"/>
                </a:solidFill>
              </a:rPr>
              <a:pPr>
                <a:spcBef>
                  <a:spcPct val="0"/>
                </a:spcBef>
                <a:buSzTx/>
                <a:buFontTx/>
                <a:buNone/>
              </a:pPr>
              <a:t>50</a:t>
            </a:fld>
            <a:endParaRPr lang="en-US" altLang="en-US" sz="1000"/>
          </a:p>
        </p:txBody>
      </p:sp>
      <p:pic>
        <p:nvPicPr>
          <p:cNvPr id="40965" name="Picture 4">
            <a:extLst>
              <a:ext uri="{FF2B5EF4-FFF2-40B4-BE49-F238E27FC236}">
                <a16:creationId xmlns:a16="http://schemas.microsoft.com/office/drawing/2014/main" id="{F6270789-803F-4253-B623-788778B416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2025" y="1787525"/>
            <a:ext cx="25622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454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D910E77-89AF-4C99-9689-B73D2333A55D}"/>
              </a:ext>
            </a:extLst>
          </p:cNvPr>
          <p:cNvSpPr>
            <a:spLocks noGrp="1" noChangeArrowheads="1"/>
          </p:cNvSpPr>
          <p:nvPr>
            <p:ph type="title"/>
          </p:nvPr>
        </p:nvSpPr>
        <p:spPr/>
        <p:txBody>
          <a:bodyPr/>
          <a:lstStyle/>
          <a:p>
            <a:r>
              <a:rPr lang="nl-NL" altLang="en-US">
                <a:cs typeface="Arial"/>
              </a:rPr>
              <a:t>Kom langs of email nu...</a:t>
            </a:r>
            <a:endParaRPr lang="nl-NL"/>
          </a:p>
        </p:txBody>
      </p:sp>
      <p:sp>
        <p:nvSpPr>
          <p:cNvPr id="3" name="Content Placeholder 2">
            <a:extLst>
              <a:ext uri="{FF2B5EF4-FFF2-40B4-BE49-F238E27FC236}">
                <a16:creationId xmlns:a16="http://schemas.microsoft.com/office/drawing/2014/main" id="{2BBF7A32-D12B-4566-9413-E76FF4B7F415}"/>
              </a:ext>
            </a:extLst>
          </p:cNvPr>
          <p:cNvSpPr>
            <a:spLocks noGrp="1"/>
          </p:cNvSpPr>
          <p:nvPr>
            <p:ph idx="1"/>
          </p:nvPr>
        </p:nvSpPr>
        <p:spPr>
          <a:xfrm>
            <a:off x="685800" y="1780901"/>
            <a:ext cx="8016085" cy="4223104"/>
          </a:xfrm>
        </p:spPr>
        <p:txBody>
          <a:bodyPr/>
          <a:lstStyle/>
          <a:p>
            <a:pPr>
              <a:lnSpc>
                <a:spcPct val="110000"/>
              </a:lnSpc>
              <a:spcBef>
                <a:spcPts val="600"/>
              </a:spcBef>
              <a:defRPr/>
            </a:pPr>
            <a:endParaRPr lang="en-US" sz="2300"/>
          </a:p>
          <a:p>
            <a:pPr>
              <a:lnSpc>
                <a:spcPct val="110000"/>
              </a:lnSpc>
              <a:spcBef>
                <a:spcPts val="600"/>
              </a:spcBef>
              <a:defRPr/>
            </a:pPr>
            <a:r>
              <a:rPr lang="nl-NL" sz="2300">
                <a:ea typeface="+mn-lt"/>
                <a:cs typeface="+mn-lt"/>
              </a:rPr>
              <a:t>Als je eerder gestudeerd hebt en dat niet naar wens ging</a:t>
            </a:r>
            <a:endParaRPr lang="en-US" sz="2300">
              <a:ea typeface="+mn-lt"/>
              <a:cs typeface="+mn-lt"/>
            </a:endParaRPr>
          </a:p>
          <a:p>
            <a:pPr lvl="1">
              <a:lnSpc>
                <a:spcPct val="110000"/>
              </a:lnSpc>
              <a:spcBef>
                <a:spcPts val="600"/>
              </a:spcBef>
              <a:defRPr/>
            </a:pPr>
            <a:r>
              <a:rPr lang="en-US" sz="1800" err="1"/>
              <a:t>Bespreken</a:t>
            </a:r>
            <a:r>
              <a:rPr lang="en-US" sz="1800"/>
              <a:t> hoe je </a:t>
            </a:r>
            <a:r>
              <a:rPr lang="en-US" sz="1800" err="1"/>
              <a:t>een</a:t>
            </a:r>
            <a:r>
              <a:rPr lang="en-US" sz="1800"/>
              <a:t> </a:t>
            </a:r>
            <a:r>
              <a:rPr lang="en-US" sz="1800" err="1"/>
              <a:t>goede</a:t>
            </a:r>
            <a:r>
              <a:rPr lang="en-US" sz="1800"/>
              <a:t> start </a:t>
            </a:r>
            <a:r>
              <a:rPr lang="en-US" sz="1800" err="1"/>
              <a:t>kunt</a:t>
            </a:r>
            <a:r>
              <a:rPr lang="en-US" sz="1800"/>
              <a:t> </a:t>
            </a:r>
            <a:r>
              <a:rPr lang="en-US" sz="1800" err="1"/>
              <a:t>maken</a:t>
            </a:r>
            <a:endParaRPr lang="en-US" sz="1800">
              <a:cs typeface="Arial"/>
            </a:endParaRPr>
          </a:p>
          <a:p>
            <a:pPr lvl="1">
              <a:lnSpc>
                <a:spcPct val="110000"/>
              </a:lnSpc>
              <a:spcBef>
                <a:spcPts val="600"/>
              </a:spcBef>
              <a:defRPr/>
            </a:pPr>
            <a:r>
              <a:rPr lang="en-US" sz="1800"/>
              <a:t>Tips over </a:t>
            </a:r>
            <a:r>
              <a:rPr lang="en-US" sz="1800" err="1"/>
              <a:t>studieaanpak</a:t>
            </a:r>
            <a:r>
              <a:rPr lang="en-US" sz="1800"/>
              <a:t> </a:t>
            </a:r>
            <a:r>
              <a:rPr lang="en-US" sz="1800" err="1"/>
              <a:t>specifiek</a:t>
            </a:r>
            <a:r>
              <a:rPr lang="en-US" sz="1800"/>
              <a:t> </a:t>
            </a:r>
            <a:r>
              <a:rPr lang="en-US" sz="1800" err="1"/>
              <a:t>voor</a:t>
            </a:r>
            <a:r>
              <a:rPr lang="en-US" sz="1800"/>
              <a:t> PB</a:t>
            </a:r>
            <a:endParaRPr lang="en-US" sz="1800">
              <a:cs typeface="Arial"/>
            </a:endParaRPr>
          </a:p>
          <a:p>
            <a:pPr lvl="1">
              <a:lnSpc>
                <a:spcPct val="110000"/>
              </a:lnSpc>
              <a:spcBef>
                <a:spcPts val="600"/>
              </a:spcBef>
              <a:defRPr/>
            </a:pPr>
            <a:r>
              <a:rPr lang="en-US" sz="1800" err="1"/>
              <a:t>Evt</a:t>
            </a:r>
            <a:r>
              <a:rPr lang="en-US" sz="1800"/>
              <a:t> info over extra </a:t>
            </a:r>
            <a:r>
              <a:rPr lang="en-US" sz="1800" err="1"/>
              <a:t>trainingen</a:t>
            </a:r>
            <a:r>
              <a:rPr lang="en-US" sz="1800"/>
              <a:t> of workshops</a:t>
            </a:r>
          </a:p>
          <a:p>
            <a:pPr marL="457200" lvl="1" indent="0">
              <a:lnSpc>
                <a:spcPct val="110000"/>
              </a:lnSpc>
              <a:spcBef>
                <a:spcPts val="600"/>
              </a:spcBef>
              <a:buNone/>
              <a:defRPr/>
            </a:pPr>
            <a:endParaRPr lang="en-US" sz="1800">
              <a:cs typeface="Arial"/>
            </a:endParaRPr>
          </a:p>
          <a:p>
            <a:pPr>
              <a:lnSpc>
                <a:spcPct val="110000"/>
              </a:lnSpc>
              <a:spcBef>
                <a:spcPts val="600"/>
              </a:spcBef>
              <a:defRPr/>
            </a:pPr>
            <a:r>
              <a:rPr lang="nl-NL" sz="2300">
                <a:ea typeface="+mn-lt"/>
                <a:cs typeface="+mn-lt"/>
              </a:rPr>
              <a:t>Bij dyslexie of andere functiebeperking</a:t>
            </a:r>
            <a:endParaRPr lang="en-US" sz="2300">
              <a:ea typeface="+mn-lt"/>
              <a:cs typeface="+mn-lt"/>
            </a:endParaRPr>
          </a:p>
          <a:p>
            <a:pPr lvl="1">
              <a:defRPr/>
            </a:pPr>
            <a:r>
              <a:rPr lang="nl-NL" sz="1800"/>
              <a:t>Dyslexie: je ontvangt de link om dyslexie rapport te uploaden (studentendecaan bekijkt dit en kent officieel extra tijd toe)</a:t>
            </a:r>
            <a:endParaRPr lang="nl-NL" sz="1800">
              <a:cs typeface="Arial"/>
            </a:endParaRPr>
          </a:p>
          <a:p>
            <a:pPr lvl="1">
              <a:defRPr/>
            </a:pPr>
            <a:r>
              <a:rPr lang="nl-NL" sz="1800"/>
              <a:t>Andere functiebeperking: je ontvangt email met verdere informatie</a:t>
            </a:r>
            <a:endParaRPr lang="nl-NL" sz="1800">
              <a:cs typeface="Arial"/>
            </a:endParaRPr>
          </a:p>
          <a:p>
            <a:pPr lvl="1">
              <a:defRPr/>
            </a:pPr>
            <a:r>
              <a:rPr lang="nl-NL" sz="1800"/>
              <a:t>Extra tijd voor toetsen is mogelijk als je je tijdig bij Marleen meldt </a:t>
            </a:r>
            <a:endParaRPr lang="en-US" sz="1800">
              <a:ea typeface="+mn-lt"/>
              <a:cs typeface="+mn-lt"/>
            </a:endParaRPr>
          </a:p>
          <a:p>
            <a:pPr marL="0" indent="0">
              <a:lnSpc>
                <a:spcPct val="110000"/>
              </a:lnSpc>
              <a:spcBef>
                <a:spcPts val="600"/>
              </a:spcBef>
              <a:buNone/>
              <a:defRPr/>
            </a:pPr>
            <a:br>
              <a:rPr lang="nl-NL" sz="2300" b="1">
                <a:ea typeface="+mn-lt"/>
                <a:cs typeface="+mn-lt"/>
              </a:rPr>
            </a:br>
            <a:endParaRPr lang="en-US" sz="1800">
              <a:ea typeface="+mn-lt"/>
              <a:cs typeface="+mn-lt"/>
            </a:endParaRPr>
          </a:p>
          <a:p>
            <a:pPr lvl="1">
              <a:lnSpc>
                <a:spcPct val="110000"/>
              </a:lnSpc>
              <a:spcBef>
                <a:spcPts val="600"/>
              </a:spcBef>
              <a:buFont typeface="Wingdings 2" panose="05020102010507070707" pitchFamily="18" charset="2"/>
              <a:buChar char="£"/>
              <a:defRPr/>
            </a:pPr>
            <a:endParaRPr lang="en-US" sz="1800">
              <a:cs typeface="Arial"/>
            </a:endParaRPr>
          </a:p>
          <a:p>
            <a:pPr marL="0" indent="0">
              <a:lnSpc>
                <a:spcPct val="110000"/>
              </a:lnSpc>
              <a:spcBef>
                <a:spcPts val="600"/>
              </a:spcBef>
              <a:buNone/>
              <a:defRPr/>
            </a:pPr>
            <a:endParaRPr lang="en-US" sz="1800">
              <a:cs typeface="Arial"/>
            </a:endParaRPr>
          </a:p>
        </p:txBody>
      </p:sp>
      <p:sp>
        <p:nvSpPr>
          <p:cNvPr id="41988" name="Slide Number Placeholder 4">
            <a:extLst>
              <a:ext uri="{FF2B5EF4-FFF2-40B4-BE49-F238E27FC236}">
                <a16:creationId xmlns:a16="http://schemas.microsoft.com/office/drawing/2014/main" id="{9647DAD9-41C4-4BFF-B355-5CB4609D160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4437FCEC-00F9-4D16-8A84-86ED4EABF1AA}" type="slidenum">
              <a:rPr lang="en-US" altLang="en-US" sz="1000" dirty="0" smtClean="0">
                <a:solidFill>
                  <a:srgbClr val="751B68"/>
                </a:solidFill>
              </a:rPr>
              <a:pPr>
                <a:spcBef>
                  <a:spcPct val="0"/>
                </a:spcBef>
                <a:buSzTx/>
                <a:buFontTx/>
                <a:buNone/>
              </a:pPr>
              <a:t>51</a:t>
            </a:fld>
            <a:endParaRPr lang="en-US" altLang="en-US" sz="1000">
              <a:solidFill>
                <a:srgbClr val="000000"/>
              </a:solidFill>
            </a:endParaRPr>
          </a:p>
        </p:txBody>
      </p:sp>
      <p:sp>
        <p:nvSpPr>
          <p:cNvPr id="2" name="Tekstvak 1">
            <a:extLst>
              <a:ext uri="{FF2B5EF4-FFF2-40B4-BE49-F238E27FC236}">
                <a16:creationId xmlns:a16="http://schemas.microsoft.com/office/drawing/2014/main" id="{77A4D741-7A88-40F3-AA10-1F3A19B2C269}"/>
              </a:ext>
            </a:extLst>
          </p:cNvPr>
          <p:cNvSpPr txBox="1"/>
          <p:nvPr/>
        </p:nvSpPr>
        <p:spPr>
          <a:xfrm>
            <a:off x="6275476" y="1192898"/>
            <a:ext cx="30449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solidFill>
                  <a:srgbClr val="009999"/>
                </a:solidFill>
                <a:latin typeface="Arial"/>
                <a:cs typeface="Segoe UI"/>
                <a:hlinkClick r:id="rId2"/>
              </a:rPr>
              <a:t>m.enschede@uva.nl</a:t>
            </a:r>
            <a:endParaRPr lang="nl-NL">
              <a:latin typeface="Arial"/>
            </a:endParaRPr>
          </a:p>
        </p:txBody>
      </p:sp>
    </p:spTree>
    <p:extLst>
      <p:ext uri="{BB962C8B-B14F-4D97-AF65-F5344CB8AC3E}">
        <p14:creationId xmlns:p14="http://schemas.microsoft.com/office/powerpoint/2010/main" val="7383948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EBD31303-CF75-4FC3-AC26-5974D95B2BE8}"/>
              </a:ext>
            </a:extLst>
          </p:cNvPr>
          <p:cNvSpPr>
            <a:spLocks noGrp="1" noChangeArrowheads="1"/>
          </p:cNvSpPr>
          <p:nvPr>
            <p:ph type="title"/>
          </p:nvPr>
        </p:nvSpPr>
        <p:spPr/>
        <p:txBody>
          <a:bodyPr/>
          <a:lstStyle/>
          <a:p>
            <a:r>
              <a:rPr lang="nl-NL" altLang="nl-NL"/>
              <a:t>Bereikbaarheid studieadviseur </a:t>
            </a:r>
            <a:br>
              <a:rPr lang="nl-NL" altLang="nl-NL"/>
            </a:br>
            <a:r>
              <a:rPr lang="nl-NL" altLang="nl-NL"/>
              <a:t>Marleen Enschedé</a:t>
            </a:r>
          </a:p>
        </p:txBody>
      </p:sp>
      <p:sp>
        <p:nvSpPr>
          <p:cNvPr id="5" name="Content Placeholder 4">
            <a:extLst>
              <a:ext uri="{FF2B5EF4-FFF2-40B4-BE49-F238E27FC236}">
                <a16:creationId xmlns:a16="http://schemas.microsoft.com/office/drawing/2014/main" id="{F0C21396-3526-4408-90FE-0732105361BE}"/>
              </a:ext>
            </a:extLst>
          </p:cNvPr>
          <p:cNvSpPr>
            <a:spLocks noGrp="1"/>
          </p:cNvSpPr>
          <p:nvPr>
            <p:ph idx="1"/>
          </p:nvPr>
        </p:nvSpPr>
        <p:spPr>
          <a:xfrm>
            <a:off x="685800" y="2514600"/>
            <a:ext cx="7847013" cy="3352800"/>
          </a:xfrm>
        </p:spPr>
        <p:txBody>
          <a:bodyPr/>
          <a:lstStyle/>
          <a:p>
            <a:pPr marL="0" indent="0" eaLnBrk="1" hangingPunct="1">
              <a:buFont typeface="Wingdings 2" panose="05020102010507070707" pitchFamily="18" charset="2"/>
              <a:buNone/>
              <a:defRPr/>
            </a:pPr>
            <a:r>
              <a:rPr lang="nl-NL" sz="2300" b="1">
                <a:solidFill>
                  <a:schemeClr val="accent6">
                    <a:lumMod val="60000"/>
                    <a:lumOff val="40000"/>
                  </a:schemeClr>
                </a:solidFill>
              </a:rPr>
              <a:t>- Emailadres</a:t>
            </a:r>
            <a:r>
              <a:rPr lang="nl-NL" sz="2300"/>
              <a:t>: </a:t>
            </a:r>
            <a:r>
              <a:rPr lang="nl-NL" sz="2300">
                <a:hlinkClick r:id="rId2"/>
              </a:rPr>
              <a:t>m.enschede@uva.nl</a:t>
            </a:r>
            <a:r>
              <a:rPr lang="nl-NL" sz="2300"/>
              <a:t>, tel: 020-525 7403</a:t>
            </a:r>
          </a:p>
          <a:p>
            <a:pPr marL="0" indent="0" eaLnBrk="1" hangingPunct="1">
              <a:buFont typeface="Wingdings 2" panose="05020102010507070707" pitchFamily="18" charset="2"/>
              <a:buNone/>
              <a:defRPr/>
            </a:pPr>
            <a:r>
              <a:rPr lang="nl-NL" sz="2300" b="1">
                <a:solidFill>
                  <a:schemeClr val="accent6">
                    <a:lumMod val="60000"/>
                    <a:lumOff val="40000"/>
                  </a:schemeClr>
                </a:solidFill>
              </a:rPr>
              <a:t>- Afspraak</a:t>
            </a:r>
            <a:r>
              <a:rPr lang="nl-NL" sz="2300"/>
              <a:t> </a:t>
            </a:r>
            <a:r>
              <a:rPr lang="nl-NL" sz="2300" b="1">
                <a:solidFill>
                  <a:schemeClr val="accent6">
                    <a:lumMod val="60000"/>
                    <a:lumOff val="40000"/>
                  </a:schemeClr>
                </a:solidFill>
              </a:rPr>
              <a:t>maken</a:t>
            </a:r>
            <a:r>
              <a:rPr lang="nl-NL" sz="2300"/>
              <a:t> via online agenda (30 minuten):</a:t>
            </a:r>
          </a:p>
          <a:p>
            <a:pPr marL="0" indent="0" eaLnBrk="1" hangingPunct="1">
              <a:buFont typeface="Wingdings 2" panose="05020102010507070707" pitchFamily="18" charset="2"/>
              <a:buNone/>
              <a:defRPr/>
            </a:pPr>
            <a:r>
              <a:rPr lang="nl-NL" sz="2300"/>
              <a:t>student.uva.nl/pb &gt; 'A-Z' &gt; ‘Studieadviseur FNWI’ &gt;  ‘Maak een afspraak’</a:t>
            </a:r>
            <a:br>
              <a:rPr lang="nl-NL"/>
            </a:br>
            <a:r>
              <a:rPr lang="nl-NL" sz="2300"/>
              <a:t>- </a:t>
            </a:r>
            <a:r>
              <a:rPr lang="nl-NL" sz="2300" b="1">
                <a:solidFill>
                  <a:schemeClr val="accent6">
                    <a:lumMod val="60000"/>
                    <a:lumOff val="40000"/>
                  </a:schemeClr>
                </a:solidFill>
              </a:rPr>
              <a:t>Inloopspreekuur</a:t>
            </a:r>
            <a:r>
              <a:rPr lang="nl-NL" sz="2300"/>
              <a:t> vrijdag 13.00-14.00 (korte vragen)</a:t>
            </a:r>
          </a:p>
          <a:p>
            <a:pPr marL="0" indent="0" eaLnBrk="1" hangingPunct="1">
              <a:buFont typeface="Wingdings 2" panose="05020102010507070707" pitchFamily="18" charset="2"/>
              <a:buNone/>
              <a:defRPr/>
            </a:pPr>
            <a:r>
              <a:rPr lang="nl-NL" sz="1800" i="1"/>
              <a:t>Bij afspraak of spreekuur altijd eerst melden bij de ESC servicedesk  </a:t>
            </a:r>
          </a:p>
          <a:p>
            <a:pPr marL="0" indent="0" eaLnBrk="1" hangingPunct="1">
              <a:buFont typeface="Wingdings 2" panose="05020102010507070707" pitchFamily="18" charset="2"/>
              <a:buNone/>
              <a:defRPr/>
            </a:pPr>
            <a:endParaRPr lang="nl-NL" sz="2300"/>
          </a:p>
          <a:p>
            <a:pPr marL="0" indent="0">
              <a:buFont typeface="Wingdings 2" panose="05020102010507070707" pitchFamily="18" charset="2"/>
              <a:buNone/>
              <a:defRPr/>
            </a:pPr>
            <a:r>
              <a:rPr lang="nl-NL" sz="2300"/>
              <a:t>Aanwezig di, do, vr</a:t>
            </a:r>
          </a:p>
        </p:txBody>
      </p:sp>
      <p:sp>
        <p:nvSpPr>
          <p:cNvPr id="43012" name="Slide Number Placeholder 1">
            <a:extLst>
              <a:ext uri="{FF2B5EF4-FFF2-40B4-BE49-F238E27FC236}">
                <a16:creationId xmlns:a16="http://schemas.microsoft.com/office/drawing/2014/main" id="{61013D49-836E-47B6-824E-B1C97F63E53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91825A5E-17A2-434D-A571-E5BC46F23C7E}" type="slidenum">
              <a:rPr lang="en-US" altLang="en-US" sz="1000" dirty="0" smtClean="0">
                <a:solidFill>
                  <a:srgbClr val="A3A3E0"/>
                </a:solidFill>
              </a:rPr>
              <a:pPr>
                <a:spcBef>
                  <a:spcPct val="0"/>
                </a:spcBef>
                <a:buSzTx/>
                <a:buFontTx/>
                <a:buNone/>
              </a:pPr>
              <a:t>52</a:t>
            </a:fld>
            <a:endParaRPr lang="en-US" altLang="en-US" sz="1000"/>
          </a:p>
        </p:txBody>
      </p:sp>
    </p:spTree>
    <p:extLst>
      <p:ext uri="{BB962C8B-B14F-4D97-AF65-F5344CB8AC3E}">
        <p14:creationId xmlns:p14="http://schemas.microsoft.com/office/powerpoint/2010/main" val="898192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735485D-2A5E-4418-8A46-EAE397FDCB1D}"/>
              </a:ext>
            </a:extLst>
          </p:cNvPr>
          <p:cNvSpPr>
            <a:spLocks noGrp="1" noChangeArrowheads="1"/>
          </p:cNvSpPr>
          <p:nvPr>
            <p:ph type="title"/>
          </p:nvPr>
        </p:nvSpPr>
        <p:spPr>
          <a:xfrm>
            <a:off x="762000" y="1371600"/>
            <a:ext cx="6905625" cy="838200"/>
          </a:xfrm>
        </p:spPr>
        <p:txBody>
          <a:bodyPr/>
          <a:lstStyle/>
          <a:p>
            <a:r>
              <a:rPr lang="nl-NL" altLang="en-US">
                <a:ea typeface="ＭＳ Ｐゴシック" panose="020B0600070205080204" pitchFamily="34" charset="-128"/>
                <a:cs typeface="Arial" panose="020B0604020202020204" pitchFamily="34" charset="0"/>
              </a:rPr>
              <a:t>Studiebegeleiding</a:t>
            </a:r>
            <a:endParaRPr lang="en-US" altLang="en-US">
              <a:ea typeface="ＭＳ Ｐゴシック" panose="020B0600070205080204" pitchFamily="34" charset="-128"/>
              <a:cs typeface="Arial" panose="020B0604020202020204" pitchFamily="34" charset="0"/>
            </a:endParaRPr>
          </a:p>
        </p:txBody>
      </p:sp>
      <p:sp>
        <p:nvSpPr>
          <p:cNvPr id="73731" name="Content Placeholder 2">
            <a:extLst>
              <a:ext uri="{FF2B5EF4-FFF2-40B4-BE49-F238E27FC236}">
                <a16:creationId xmlns:a16="http://schemas.microsoft.com/office/drawing/2014/main" id="{10BCE53A-0AEF-4921-9854-959F167D4CB6}"/>
              </a:ext>
            </a:extLst>
          </p:cNvPr>
          <p:cNvSpPr>
            <a:spLocks noGrp="1"/>
          </p:cNvSpPr>
          <p:nvPr>
            <p:ph idx="1"/>
          </p:nvPr>
        </p:nvSpPr>
        <p:spPr>
          <a:xfrm>
            <a:off x="755650" y="2349500"/>
            <a:ext cx="7632700" cy="3352800"/>
          </a:xfrm>
        </p:spPr>
        <p:txBody>
          <a:bodyPr/>
          <a:lstStyle/>
          <a:p>
            <a:pPr>
              <a:defRPr/>
            </a:pPr>
            <a:endParaRPr lang="nl-NL" altLang="en-US" sz="2000">
              <a:ea typeface="ＭＳ Ｐゴシック" pitchFamily="34" charset="-128"/>
              <a:cs typeface="Arial" charset="0"/>
            </a:endParaRPr>
          </a:p>
          <a:p>
            <a:pPr>
              <a:defRPr/>
            </a:pPr>
            <a:endParaRPr lang="en-US" altLang="en-US" sz="2000">
              <a:ea typeface="ＭＳ Ｐゴシック" pitchFamily="34" charset="-128"/>
              <a:cs typeface="Arial" charset="0"/>
            </a:endParaRPr>
          </a:p>
          <a:p>
            <a:pPr>
              <a:defRPr/>
            </a:pPr>
            <a:r>
              <a:rPr lang="en-US" altLang="en-US" sz="2000" err="1">
                <a:ea typeface="ＭＳ Ｐゴシック" pitchFamily="34" charset="-128"/>
                <a:cs typeface="Arial" charset="0"/>
              </a:rPr>
              <a:t>Academische</a:t>
            </a:r>
            <a:r>
              <a:rPr lang="en-US" altLang="en-US" sz="2000">
                <a:ea typeface="ＭＳ Ｐゴシック" pitchFamily="34" charset="-128"/>
                <a:cs typeface="Arial" charset="0"/>
              </a:rPr>
              <a:t> </a:t>
            </a:r>
            <a:r>
              <a:rPr lang="en-US" altLang="en-US" sz="2000" err="1">
                <a:ea typeface="ＭＳ Ｐゴシック" pitchFamily="34" charset="-128"/>
                <a:cs typeface="Arial" charset="0"/>
              </a:rPr>
              <a:t>Basisvaardigheden</a:t>
            </a:r>
            <a:r>
              <a:rPr lang="en-US" altLang="en-US" sz="2000">
                <a:ea typeface="ＭＳ Ｐゴシック" pitchFamily="34" charset="-128"/>
                <a:cs typeface="Arial" charset="0"/>
              </a:rPr>
              <a:t>-docent </a:t>
            </a:r>
            <a:r>
              <a:rPr lang="en-US" altLang="en-US" sz="2000" err="1">
                <a:ea typeface="ＭＳ Ｐゴシック" pitchFamily="34" charset="-128"/>
                <a:cs typeface="Arial" charset="0"/>
              </a:rPr>
              <a:t>ook</a:t>
            </a:r>
            <a:r>
              <a:rPr lang="en-US" altLang="en-US" sz="2000">
                <a:ea typeface="ＭＳ Ｐゴシック" pitchFamily="34" charset="-128"/>
                <a:cs typeface="Arial" charset="0"/>
              </a:rPr>
              <a:t> mentor</a:t>
            </a:r>
          </a:p>
          <a:p>
            <a:pPr lvl="1">
              <a:defRPr/>
            </a:pPr>
            <a:r>
              <a:rPr lang="en-US" altLang="en-US" sz="2000" err="1">
                <a:ea typeface="ＭＳ Ｐゴシック" pitchFamily="34" charset="-128"/>
                <a:cs typeface="Arial" charset="0"/>
              </a:rPr>
              <a:t>mentorgesprekken</a:t>
            </a:r>
            <a:r>
              <a:rPr lang="en-US" altLang="en-US" sz="2000">
                <a:ea typeface="ＭＳ Ｐゴシック" pitchFamily="34" charset="-128"/>
                <a:cs typeface="Arial" charset="0"/>
              </a:rPr>
              <a:t> in </a:t>
            </a:r>
            <a:r>
              <a:rPr lang="en-US" altLang="en-US" sz="2000" err="1">
                <a:ea typeface="ＭＳ Ｐゴシック" pitchFamily="34" charset="-128"/>
                <a:cs typeface="Arial" charset="0"/>
              </a:rPr>
              <a:t>oktober</a:t>
            </a:r>
            <a:r>
              <a:rPr lang="en-US" altLang="en-US" sz="2000">
                <a:ea typeface="ＭＳ Ｐゴシック" pitchFamily="34" charset="-128"/>
                <a:cs typeface="Arial" charset="0"/>
              </a:rPr>
              <a:t> en </a:t>
            </a:r>
            <a:r>
              <a:rPr lang="en-US" altLang="en-US" sz="2000" err="1">
                <a:ea typeface="ＭＳ Ｐゴシック" pitchFamily="34" charset="-128"/>
                <a:cs typeface="Arial" charset="0"/>
              </a:rPr>
              <a:t>januari</a:t>
            </a:r>
            <a:endParaRPr lang="en-US" altLang="en-US" sz="2000">
              <a:ea typeface="ＭＳ Ｐゴシック" pitchFamily="34" charset="-128"/>
              <a:cs typeface="Arial" charset="0"/>
            </a:endParaRPr>
          </a:p>
          <a:p>
            <a:pPr marL="457200" lvl="1" indent="0">
              <a:buFont typeface="Wingdings 2" panose="05020102010507070707" pitchFamily="18" charset="2"/>
              <a:buNone/>
              <a:defRPr/>
            </a:pPr>
            <a:endParaRPr lang="en-US" altLang="en-US" sz="2000">
              <a:ea typeface="ＭＳ Ｐゴシック" pitchFamily="34" charset="-128"/>
              <a:cs typeface="Arial" charset="0"/>
            </a:endParaRPr>
          </a:p>
          <a:p>
            <a:pPr>
              <a:defRPr/>
            </a:pPr>
            <a:r>
              <a:rPr lang="en-US" altLang="en-US" sz="2000" err="1">
                <a:ea typeface="ＭＳ Ｐゴシック" pitchFamily="34" charset="-128"/>
                <a:cs typeface="Arial" charset="0"/>
              </a:rPr>
              <a:t>Schriftelijk</a:t>
            </a:r>
            <a:r>
              <a:rPr lang="en-US" altLang="en-US" sz="2000">
                <a:ea typeface="ＭＳ Ｐゴシック" pitchFamily="34" charset="-128"/>
                <a:cs typeface="Arial" charset="0"/>
              </a:rPr>
              <a:t> </a:t>
            </a:r>
            <a:r>
              <a:rPr lang="en-US" altLang="en-US" sz="2000" err="1">
                <a:ea typeface="ＭＳ Ｐゴシック" pitchFamily="34" charset="-128"/>
                <a:cs typeface="Arial" charset="0"/>
              </a:rPr>
              <a:t>studieadvies</a:t>
            </a:r>
            <a:r>
              <a:rPr lang="en-US" altLang="en-US" sz="2000">
                <a:ea typeface="ＭＳ Ｐゴシック" pitchFamily="34" charset="-128"/>
                <a:cs typeface="Arial" charset="0"/>
              </a:rPr>
              <a:t> in </a:t>
            </a:r>
            <a:r>
              <a:rPr lang="en-US" altLang="en-US" sz="2000" err="1">
                <a:ea typeface="ＭＳ Ｐゴシック" pitchFamily="34" charset="-128"/>
                <a:cs typeface="Arial" charset="0"/>
              </a:rPr>
              <a:t>januari</a:t>
            </a:r>
            <a:r>
              <a:rPr lang="en-US" altLang="en-US" sz="2000">
                <a:ea typeface="ＭＳ Ｐゴシック" pitchFamily="34" charset="-128"/>
                <a:cs typeface="Arial" charset="0"/>
              </a:rPr>
              <a:t> en </a:t>
            </a:r>
            <a:r>
              <a:rPr lang="en-US" altLang="en-US" sz="2000" err="1">
                <a:ea typeface="ＭＳ Ｐゴシック" pitchFamily="34" charset="-128"/>
                <a:cs typeface="Arial" charset="0"/>
              </a:rPr>
              <a:t>augustus</a:t>
            </a:r>
            <a:endParaRPr lang="en-US" altLang="en-US" sz="2000">
              <a:ea typeface="ＭＳ Ｐゴシック" pitchFamily="34" charset="-128"/>
              <a:cs typeface="Arial" charset="0"/>
            </a:endParaRPr>
          </a:p>
          <a:p>
            <a:pPr>
              <a:defRPr/>
            </a:pPr>
            <a:endParaRPr lang="nl-NL" altLang="en-US" sz="2000">
              <a:ea typeface="ＭＳ Ｐゴシック" pitchFamily="34" charset="-128"/>
              <a:cs typeface="Arial" charset="0"/>
            </a:endParaRPr>
          </a:p>
          <a:p>
            <a:pPr>
              <a:defRPr/>
            </a:pPr>
            <a:endParaRPr lang="en-US" altLang="en-US" sz="2400">
              <a:ea typeface="ＭＳ Ｐゴシック" pitchFamily="34" charset="-128"/>
              <a:cs typeface="Arial" charset="0"/>
            </a:endParaRPr>
          </a:p>
          <a:p>
            <a:pPr>
              <a:defRPr/>
            </a:pPr>
            <a:endParaRPr lang="en-US" altLang="en-US" sz="2400">
              <a:ea typeface="ＭＳ Ｐゴシック" pitchFamily="34" charset="-128"/>
              <a:cs typeface="Arial" charset="0"/>
            </a:endParaRPr>
          </a:p>
          <a:p>
            <a:pPr>
              <a:buFont typeface="Wingdings 2" panose="05020102010507070707" pitchFamily="18" charset="2"/>
              <a:buNone/>
              <a:defRPr/>
            </a:pPr>
            <a:r>
              <a:rPr lang="en-US" altLang="en-US" sz="2400">
                <a:ea typeface="ＭＳ Ｐゴシック" pitchFamily="34" charset="-128"/>
                <a:cs typeface="Arial" charset="0"/>
              </a:rPr>
              <a:t>	</a:t>
            </a:r>
            <a:endParaRPr lang="nl-NL" altLang="en-US" sz="2400">
              <a:ea typeface="ＭＳ Ｐゴシック" pitchFamily="34" charset="-128"/>
              <a:cs typeface="Arial" charset="0"/>
            </a:endParaRPr>
          </a:p>
        </p:txBody>
      </p:sp>
      <p:sp>
        <p:nvSpPr>
          <p:cNvPr id="38916" name="Tijdelijke aanduiding voor dianummer 3">
            <a:extLst>
              <a:ext uri="{FF2B5EF4-FFF2-40B4-BE49-F238E27FC236}">
                <a16:creationId xmlns:a16="http://schemas.microsoft.com/office/drawing/2014/main" id="{040DD4AE-474F-4D0B-BB96-FA0B3A3EEBAE}"/>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466A119A-3089-48B1-9CF6-60C672506A0B}" type="slidenum">
              <a:rPr lang="en-US" altLang="en-US" sz="1000" dirty="0" smtClean="0">
                <a:solidFill>
                  <a:srgbClr val="A3A3E0"/>
                </a:solidFill>
                <a:ea typeface="ＭＳ Ｐゴシック" panose="020B0600070205080204" pitchFamily="34" charset="-128"/>
              </a:rPr>
              <a:pPr>
                <a:spcBef>
                  <a:spcPct val="0"/>
                </a:spcBef>
                <a:buSzTx/>
                <a:buFontTx/>
                <a:buNone/>
              </a:pPr>
              <a:t>53</a:t>
            </a:fld>
            <a:endParaRPr lang="en-US" altLang="en-US" sz="1000">
              <a:solidFill>
                <a:srgbClr val="A3A3E0"/>
              </a:solidFill>
              <a:ea typeface="ＭＳ Ｐゴシック" panose="020B0600070205080204" pitchFamily="34" charset="-128"/>
            </a:endParaRPr>
          </a:p>
        </p:txBody>
      </p:sp>
      <p:pic>
        <p:nvPicPr>
          <p:cNvPr id="15368" name="Picture 8" descr="https://encrypted-tbn3.gstatic.com/images?q=tbn:ANd9GcQZRUhUSeRvwWyWsZib_mZ97unXXOcIylTVf3s5Qhw3DlXNJbtL">
            <a:extLst>
              <a:ext uri="{FF2B5EF4-FFF2-40B4-BE49-F238E27FC236}">
                <a16:creationId xmlns:a16="http://schemas.microsoft.com/office/drawing/2014/main" id="{92990C3F-E622-4605-9DBD-025F6A3DAF7A}"/>
              </a:ext>
            </a:extLst>
          </p:cNvPr>
          <p:cNvPicPr>
            <a:picLocks noChangeAspect="1" noChangeArrowheads="1"/>
          </p:cNvPicPr>
          <p:nvPr/>
        </p:nvPicPr>
        <p:blipFill rotWithShape="1">
          <a:blip r:embed="rId3" cstate="print"/>
          <a:srcRect/>
          <a:stretch/>
        </p:blipFill>
        <p:spPr bwMode="auto">
          <a:xfrm>
            <a:off x="7164288" y="1196752"/>
            <a:ext cx="1557710"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6952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25B0C69-AD84-49F8-B328-A91347B52D5A}"/>
              </a:ext>
            </a:extLst>
          </p:cNvPr>
          <p:cNvSpPr>
            <a:spLocks noGrp="1" noChangeArrowheads="1"/>
          </p:cNvSpPr>
          <p:nvPr>
            <p:ph type="title"/>
          </p:nvPr>
        </p:nvSpPr>
        <p:spPr>
          <a:xfrm>
            <a:off x="684213" y="1338263"/>
            <a:ext cx="7391400" cy="838200"/>
          </a:xfrm>
        </p:spPr>
        <p:txBody>
          <a:bodyPr/>
          <a:lstStyle/>
          <a:p>
            <a:r>
              <a:rPr lang="nl-NL" altLang="en-US"/>
              <a:t>We helpen je op (je) weg </a:t>
            </a:r>
          </a:p>
        </p:txBody>
      </p:sp>
      <p:sp>
        <p:nvSpPr>
          <p:cNvPr id="28675" name="Content Placeholder 2">
            <a:extLst>
              <a:ext uri="{FF2B5EF4-FFF2-40B4-BE49-F238E27FC236}">
                <a16:creationId xmlns:a16="http://schemas.microsoft.com/office/drawing/2014/main" id="{916AF449-633E-4A31-B3A8-55194470373A}"/>
              </a:ext>
            </a:extLst>
          </p:cNvPr>
          <p:cNvSpPr>
            <a:spLocks noGrp="1" noChangeArrowheads="1"/>
          </p:cNvSpPr>
          <p:nvPr>
            <p:ph idx="1"/>
          </p:nvPr>
        </p:nvSpPr>
        <p:spPr>
          <a:xfrm>
            <a:off x="684213" y="2492375"/>
            <a:ext cx="7391400" cy="3352800"/>
          </a:xfrm>
        </p:spPr>
        <p:txBody>
          <a:bodyPr/>
          <a:lstStyle/>
          <a:p>
            <a:endParaRPr lang="nl-NL" altLang="en-US" sz="2400"/>
          </a:p>
          <a:p>
            <a:endParaRPr lang="nl-NL" altLang="en-US" sz="2400"/>
          </a:p>
          <a:p>
            <a:r>
              <a:rPr lang="nl-NL" altLang="en-US" sz="2400"/>
              <a:t>Met een goed studieprogramma</a:t>
            </a:r>
            <a:endParaRPr lang="nl-NL" altLang="en-US" sz="2400">
              <a:cs typeface="Arial"/>
            </a:endParaRPr>
          </a:p>
          <a:p>
            <a:pPr lvl="1"/>
            <a:r>
              <a:rPr lang="nl-NL" sz="2400">
                <a:ea typeface="+mn-lt"/>
                <a:cs typeface="+mn-lt"/>
              </a:rPr>
              <a:t>Uitleg in </a:t>
            </a:r>
            <a:r>
              <a:rPr lang="nl-NL" sz="2400" err="1">
                <a:ea typeface="+mn-lt"/>
                <a:cs typeface="+mn-lt"/>
              </a:rPr>
              <a:t>webclip</a:t>
            </a:r>
            <a:endParaRPr lang="nl-NL" altLang="en-US" sz="2400">
              <a:cs typeface="Arial"/>
            </a:endParaRPr>
          </a:p>
          <a:p>
            <a:r>
              <a:rPr lang="nl-NL" altLang="en-US" sz="2400"/>
              <a:t>Door je studievoorlichting te geven</a:t>
            </a:r>
            <a:endParaRPr lang="nl-NL" altLang="en-US" sz="2400">
              <a:cs typeface="Arial"/>
            </a:endParaRPr>
          </a:p>
          <a:p>
            <a:r>
              <a:rPr lang="nl-NL" altLang="en-US" sz="2400"/>
              <a:t>Door studiebegeleiding</a:t>
            </a:r>
            <a:endParaRPr lang="nl-NL" altLang="en-US" sz="2400">
              <a:cs typeface="Arial"/>
            </a:endParaRPr>
          </a:p>
        </p:txBody>
      </p:sp>
      <p:sp>
        <p:nvSpPr>
          <p:cNvPr id="28676" name="Slide Number Placeholder 4">
            <a:extLst>
              <a:ext uri="{FF2B5EF4-FFF2-40B4-BE49-F238E27FC236}">
                <a16:creationId xmlns:a16="http://schemas.microsoft.com/office/drawing/2014/main" id="{7AD72234-42BC-48E0-B784-1427063C3A0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5B523CCD-6A1B-49BE-9A43-9FFCFF2259ED}" type="slidenum">
              <a:rPr lang="en-US" altLang="en-US" sz="1000" dirty="0" smtClean="0">
                <a:solidFill>
                  <a:srgbClr val="751B68"/>
                </a:solidFill>
              </a:rPr>
              <a:pPr>
                <a:spcBef>
                  <a:spcPct val="0"/>
                </a:spcBef>
                <a:buSzTx/>
                <a:buFontTx/>
                <a:buNone/>
              </a:pPr>
              <a:t>54</a:t>
            </a:fld>
            <a:endParaRPr lang="en-US" altLang="en-US" sz="1000"/>
          </a:p>
        </p:txBody>
      </p:sp>
      <p:pic>
        <p:nvPicPr>
          <p:cNvPr id="28677" name="Picture 7" descr="http://www.interactievetv.nl/wp-content/uploads/2013/08/overstap-hulp.jpg">
            <a:extLst>
              <a:ext uri="{FF2B5EF4-FFF2-40B4-BE49-F238E27FC236}">
                <a16:creationId xmlns:a16="http://schemas.microsoft.com/office/drawing/2014/main" id="{A555BFFE-6D42-42B1-8E37-F17526666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1268413"/>
            <a:ext cx="266065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8166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a:extLst>
              <a:ext uri="{FF2B5EF4-FFF2-40B4-BE49-F238E27FC236}">
                <a16:creationId xmlns:a16="http://schemas.microsoft.com/office/drawing/2014/main" id="{53AE89E8-F6FA-46CF-887E-5903AD86A166}"/>
              </a:ext>
            </a:extLst>
          </p:cNvPr>
          <p:cNvSpPr>
            <a:spLocks noGrp="1" noChangeArrowheads="1"/>
          </p:cNvSpPr>
          <p:nvPr>
            <p:ph idx="1"/>
          </p:nvPr>
        </p:nvSpPr>
        <p:spPr>
          <a:xfrm>
            <a:off x="684213" y="1916113"/>
            <a:ext cx="7391400" cy="3352800"/>
          </a:xfrm>
        </p:spPr>
        <p:txBody>
          <a:bodyPr/>
          <a:lstStyle/>
          <a:p>
            <a:pPr lvl="1"/>
            <a:endParaRPr lang="nl-NL" altLang="en-US" sz="2400"/>
          </a:p>
          <a:p>
            <a:pPr lvl="1"/>
            <a:endParaRPr lang="nl-NL" altLang="en-US" sz="2400"/>
          </a:p>
        </p:txBody>
      </p:sp>
      <p:sp>
        <p:nvSpPr>
          <p:cNvPr id="107523" name="Slide Number Placeholder 4">
            <a:extLst>
              <a:ext uri="{FF2B5EF4-FFF2-40B4-BE49-F238E27FC236}">
                <a16:creationId xmlns:a16="http://schemas.microsoft.com/office/drawing/2014/main" id="{B04865BC-DBF4-4D9F-83F9-0976F4DC4A0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713CD2D9-415C-4067-A562-F96E9CBDEABA}" type="slidenum">
              <a:rPr lang="en-US" altLang="en-US" sz="1000" dirty="0" smtClean="0">
                <a:solidFill>
                  <a:srgbClr val="751B68"/>
                </a:solidFill>
              </a:rPr>
              <a:pPr>
                <a:spcBef>
                  <a:spcPct val="0"/>
                </a:spcBef>
                <a:buSzTx/>
                <a:buFontTx/>
                <a:buNone/>
              </a:pPr>
              <a:t>55</a:t>
            </a:fld>
            <a:endParaRPr lang="en-US" altLang="en-US" sz="1000"/>
          </a:p>
        </p:txBody>
      </p:sp>
      <p:pic>
        <p:nvPicPr>
          <p:cNvPr id="107524" name="Picture 6" descr="Afbeeldingsresultaat voor met het goede been het jaar in gestapt Loesje">
            <a:extLst>
              <a:ext uri="{FF2B5EF4-FFF2-40B4-BE49-F238E27FC236}">
                <a16:creationId xmlns:a16="http://schemas.microsoft.com/office/drawing/2014/main" id="{4B449DDC-4C1D-42AE-AE1E-147829382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125538"/>
            <a:ext cx="353377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Box 1">
            <a:extLst>
              <a:ext uri="{FF2B5EF4-FFF2-40B4-BE49-F238E27FC236}">
                <a16:creationId xmlns:a16="http://schemas.microsoft.com/office/drawing/2014/main" id="{8C7DB9DD-B5D1-4DD5-96D0-0380BF3463BF}"/>
              </a:ext>
            </a:extLst>
          </p:cNvPr>
          <p:cNvSpPr txBox="1">
            <a:spLocks noChangeArrowheads="1"/>
          </p:cNvSpPr>
          <p:nvPr/>
        </p:nvSpPr>
        <p:spPr bwMode="auto">
          <a:xfrm>
            <a:off x="2486025" y="5084763"/>
            <a:ext cx="3533775"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lgn="ctr" eaLnBrk="1" hangingPunct="1">
              <a:spcBef>
                <a:spcPct val="0"/>
              </a:spcBef>
              <a:buSzTx/>
              <a:buFontTx/>
              <a:buNone/>
            </a:pPr>
            <a:endParaRPr lang="nl-NL" altLang="en-US" sz="1800"/>
          </a:p>
          <a:p>
            <a:pPr algn="ctr" eaLnBrk="1" hangingPunct="1">
              <a:spcBef>
                <a:spcPct val="0"/>
              </a:spcBef>
              <a:buSzTx/>
              <a:buFontTx/>
              <a:buNone/>
            </a:pPr>
            <a:r>
              <a:rPr lang="nl-NL" altLang="en-US" sz="1800"/>
              <a:t>SUCCES!</a:t>
            </a:r>
          </a:p>
          <a:p>
            <a:pPr algn="ctr" eaLnBrk="1" hangingPunct="1">
              <a:spcBef>
                <a:spcPct val="0"/>
              </a:spcBef>
              <a:buSzTx/>
              <a:buFontTx/>
              <a:buNone/>
            </a:pPr>
            <a:endParaRPr lang="nl-NL" altLang="en-US" sz="1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899E-EFF7-49CA-9725-41B82F398859}"/>
              </a:ext>
            </a:extLst>
          </p:cNvPr>
          <p:cNvSpPr>
            <a:spLocks noGrp="1"/>
          </p:cNvSpPr>
          <p:nvPr>
            <p:ph type="title"/>
          </p:nvPr>
        </p:nvSpPr>
        <p:spPr/>
        <p:txBody>
          <a:bodyPr/>
          <a:lstStyle/>
          <a:p>
            <a:endParaRPr lang="en-US"/>
          </a:p>
        </p:txBody>
      </p:sp>
      <p:pic>
        <p:nvPicPr>
          <p:cNvPr id="6" name="Picture 6" descr="A picture containing flower, bird&#10;&#10;Description automatically generated">
            <a:extLst>
              <a:ext uri="{FF2B5EF4-FFF2-40B4-BE49-F238E27FC236}">
                <a16:creationId xmlns:a16="http://schemas.microsoft.com/office/drawing/2014/main" id="{E3D29ECA-42FE-43E2-9693-F483002731AC}"/>
              </a:ext>
            </a:extLst>
          </p:cNvPr>
          <p:cNvPicPr>
            <a:picLocks noGrp="1" noChangeAspect="1"/>
          </p:cNvPicPr>
          <p:nvPr>
            <p:ph idx="1"/>
          </p:nvPr>
        </p:nvPicPr>
        <p:blipFill>
          <a:blip r:embed="rId2"/>
          <a:stretch>
            <a:fillRect/>
          </a:stretch>
        </p:blipFill>
        <p:spPr>
          <a:xfrm>
            <a:off x="1524000" y="2581275"/>
            <a:ext cx="5715000" cy="3219450"/>
          </a:xfrm>
        </p:spPr>
      </p:pic>
      <p:sp>
        <p:nvSpPr>
          <p:cNvPr id="4" name="Slide Number Placeholder 3">
            <a:extLst>
              <a:ext uri="{FF2B5EF4-FFF2-40B4-BE49-F238E27FC236}">
                <a16:creationId xmlns:a16="http://schemas.microsoft.com/office/drawing/2014/main" id="{B1658339-ADC6-42EA-A845-46BFE45B94E6}"/>
              </a:ext>
            </a:extLst>
          </p:cNvPr>
          <p:cNvSpPr>
            <a:spLocks noGrp="1"/>
          </p:cNvSpPr>
          <p:nvPr>
            <p:ph type="sldNum" sz="quarter" idx="11"/>
          </p:nvPr>
        </p:nvSpPr>
        <p:spPr/>
        <p:txBody>
          <a:bodyPr/>
          <a:lstStyle/>
          <a:p>
            <a:pPr>
              <a:defRPr/>
            </a:pPr>
            <a:fld id="{A65A53DA-AE80-4BA3-9C1E-18768FC05F15}" type="slidenum">
              <a:rPr lang="en-US" altLang="en-US"/>
              <a:pPr>
                <a:defRPr/>
              </a:pPr>
              <a:t>56</a:t>
            </a:fld>
            <a:endParaRPr lang="en-US" altLang="en-US">
              <a:solidFill>
                <a:schemeClr val="tx1"/>
              </a:solidFill>
            </a:endParaRPr>
          </a:p>
        </p:txBody>
      </p:sp>
    </p:spTree>
    <p:extLst>
      <p:ext uri="{BB962C8B-B14F-4D97-AF65-F5344CB8AC3E}">
        <p14:creationId xmlns:p14="http://schemas.microsoft.com/office/powerpoint/2010/main" val="32875782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F04-8277-490C-ACC9-3EE15035A424}"/>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0270C191-6D10-4CE1-AD2E-19C88301DAD9}"/>
              </a:ext>
            </a:extLst>
          </p:cNvPr>
          <p:cNvSpPr>
            <a:spLocks noGrp="1"/>
          </p:cNvSpPr>
          <p:nvPr>
            <p:ph idx="1"/>
          </p:nvPr>
        </p:nvSpPr>
        <p:spPr/>
        <p:txBody>
          <a:bodyPr/>
          <a:lstStyle/>
          <a:p>
            <a:r>
              <a:rPr lang="en-US" err="1"/>
              <a:t>Hierna</a:t>
            </a:r>
            <a:r>
              <a:rPr lang="en-US"/>
              <a:t> </a:t>
            </a:r>
            <a:r>
              <a:rPr lang="en-US" err="1"/>
              <a:t>volgen</a:t>
            </a:r>
            <a:r>
              <a:rPr lang="en-US"/>
              <a:t> extra slides die we </a:t>
            </a:r>
            <a:r>
              <a:rPr lang="en-US" err="1"/>
              <a:t>niet</a:t>
            </a:r>
            <a:r>
              <a:rPr lang="en-US"/>
              <a:t> </a:t>
            </a:r>
            <a:r>
              <a:rPr lang="en-US" err="1"/>
              <a:t>meteen</a:t>
            </a:r>
            <a:r>
              <a:rPr lang="en-US"/>
              <a:t> </a:t>
            </a:r>
            <a:r>
              <a:rPr lang="en-US" err="1"/>
              <a:t>gaan</a:t>
            </a:r>
            <a:r>
              <a:rPr lang="en-US"/>
              <a:t> </a:t>
            </a:r>
            <a:r>
              <a:rPr lang="en-US" err="1"/>
              <a:t>presenteren</a:t>
            </a:r>
            <a:endParaRPr lang="nl-NL"/>
          </a:p>
        </p:txBody>
      </p:sp>
      <p:sp>
        <p:nvSpPr>
          <p:cNvPr id="4" name="Slide Number Placeholder 3">
            <a:extLst>
              <a:ext uri="{FF2B5EF4-FFF2-40B4-BE49-F238E27FC236}">
                <a16:creationId xmlns:a16="http://schemas.microsoft.com/office/drawing/2014/main" id="{9DD12DC0-AC03-4100-92D3-87299D58624A}"/>
              </a:ext>
            </a:extLst>
          </p:cNvPr>
          <p:cNvSpPr>
            <a:spLocks noGrp="1"/>
          </p:cNvSpPr>
          <p:nvPr>
            <p:ph type="sldNum" sz="quarter" idx="11"/>
          </p:nvPr>
        </p:nvSpPr>
        <p:spPr/>
        <p:txBody>
          <a:bodyPr/>
          <a:lstStyle/>
          <a:p>
            <a:pPr>
              <a:defRPr/>
            </a:pPr>
            <a:fld id="{A65A53DA-AE80-4BA3-9C1E-18768FC05F15}" type="slidenum">
              <a:rPr lang="en-US" altLang="en-US" smtClean="0"/>
              <a:pPr>
                <a:defRPr/>
              </a:pPr>
              <a:t>57</a:t>
            </a:fld>
            <a:endParaRPr lang="en-US" altLang="en-US">
              <a:solidFill>
                <a:schemeClr val="tx1"/>
              </a:solidFill>
            </a:endParaRPr>
          </a:p>
        </p:txBody>
      </p:sp>
    </p:spTree>
    <p:extLst>
      <p:ext uri="{BB962C8B-B14F-4D97-AF65-F5344CB8AC3E}">
        <p14:creationId xmlns:p14="http://schemas.microsoft.com/office/powerpoint/2010/main" val="3166918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98FECAA-43AD-4A6B-B0AD-22D4905615CA}"/>
              </a:ext>
            </a:extLst>
          </p:cNvPr>
          <p:cNvSpPr>
            <a:spLocks noGrp="1" noChangeArrowheads="1"/>
          </p:cNvSpPr>
          <p:nvPr>
            <p:ph type="title"/>
          </p:nvPr>
        </p:nvSpPr>
        <p:spPr/>
        <p:txBody>
          <a:bodyPr/>
          <a:lstStyle/>
          <a:p>
            <a:r>
              <a:rPr lang="nl-NL" altLang="en-US"/>
              <a:t>Grip op je studie</a:t>
            </a:r>
            <a:br>
              <a:rPr lang="en-US" altLang="en-US"/>
            </a:br>
            <a:endParaRPr lang="en-US" altLang="en-US"/>
          </a:p>
        </p:txBody>
      </p:sp>
      <p:sp>
        <p:nvSpPr>
          <p:cNvPr id="45059" name="Content Placeholder 2">
            <a:extLst>
              <a:ext uri="{FF2B5EF4-FFF2-40B4-BE49-F238E27FC236}">
                <a16:creationId xmlns:a16="http://schemas.microsoft.com/office/drawing/2014/main" id="{B0EE4B23-4AE2-44B6-939E-405A364C9E68}"/>
              </a:ext>
            </a:extLst>
          </p:cNvPr>
          <p:cNvSpPr>
            <a:spLocks noGrp="1" noChangeArrowheads="1"/>
          </p:cNvSpPr>
          <p:nvPr>
            <p:ph idx="1"/>
          </p:nvPr>
        </p:nvSpPr>
        <p:spPr>
          <a:xfrm>
            <a:off x="611188" y="2597150"/>
            <a:ext cx="8207375" cy="3352800"/>
          </a:xfrm>
        </p:spPr>
        <p:txBody>
          <a:bodyPr/>
          <a:lstStyle/>
          <a:p>
            <a:endParaRPr lang="nl-NL" altLang="en-US"/>
          </a:p>
          <a:p>
            <a:endParaRPr lang="nl-NL" altLang="en-US"/>
          </a:p>
          <a:p>
            <a:r>
              <a:rPr lang="nl-NL" altLang="en-US"/>
              <a:t>Studievaardigheidstraining van 10 bijeenkomsten</a:t>
            </a:r>
          </a:p>
          <a:p>
            <a:r>
              <a:rPr lang="nl-NL" altLang="en-US"/>
              <a:t>Start begin november</a:t>
            </a:r>
          </a:p>
          <a:p>
            <a:r>
              <a:rPr lang="nl-NL" altLang="en-US"/>
              <a:t>Meer informatie bij ABV en bij de mentorgesprekken</a:t>
            </a:r>
            <a:endParaRPr lang="en-US" altLang="en-US"/>
          </a:p>
        </p:txBody>
      </p:sp>
      <p:sp>
        <p:nvSpPr>
          <p:cNvPr id="45060" name="Slide Number Placeholder 3">
            <a:extLst>
              <a:ext uri="{FF2B5EF4-FFF2-40B4-BE49-F238E27FC236}">
                <a16:creationId xmlns:a16="http://schemas.microsoft.com/office/drawing/2014/main" id="{3BE5199A-34E6-468F-BB4F-6C673130314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03575AA1-90F7-4AE6-8103-F102EAA96ACC}" type="slidenum">
              <a:rPr lang="en-US" altLang="en-US" sz="1000" dirty="0" smtClean="0">
                <a:solidFill>
                  <a:srgbClr val="A3A3E0"/>
                </a:solidFill>
              </a:rPr>
              <a:pPr>
                <a:spcBef>
                  <a:spcPct val="0"/>
                </a:spcBef>
                <a:buSzTx/>
                <a:buFontTx/>
                <a:buNone/>
              </a:pPr>
              <a:t>58</a:t>
            </a:fld>
            <a:endParaRPr lang="en-US" altLang="en-US" sz="1000"/>
          </a:p>
        </p:txBody>
      </p:sp>
      <p:pic>
        <p:nvPicPr>
          <p:cNvPr id="45061" name="Picture 6" descr="http://efficiens.nl/onewebstatic/b2cc497669-Image%20MM.jpg">
            <a:extLst>
              <a:ext uri="{FF2B5EF4-FFF2-40B4-BE49-F238E27FC236}">
                <a16:creationId xmlns:a16="http://schemas.microsoft.com/office/drawing/2014/main" id="{2536B78F-D10D-462F-9D6D-B69D781F0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158875"/>
            <a:ext cx="295275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3527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61901019-C09B-40EE-BF11-8B21A30336C0}"/>
              </a:ext>
            </a:extLst>
          </p:cNvPr>
          <p:cNvSpPr>
            <a:spLocks noGrp="1" noChangeArrowheads="1"/>
          </p:cNvSpPr>
          <p:nvPr>
            <p:ph type="title"/>
          </p:nvPr>
        </p:nvSpPr>
        <p:spPr/>
        <p:txBody>
          <a:bodyPr/>
          <a:lstStyle/>
          <a:p>
            <a:r>
              <a:rPr lang="nl-NL" altLang="en-US"/>
              <a:t>Panelgesprekken</a:t>
            </a:r>
          </a:p>
        </p:txBody>
      </p:sp>
      <p:sp>
        <p:nvSpPr>
          <p:cNvPr id="82947" name="Content Placeholder 2">
            <a:extLst>
              <a:ext uri="{FF2B5EF4-FFF2-40B4-BE49-F238E27FC236}">
                <a16:creationId xmlns:a16="http://schemas.microsoft.com/office/drawing/2014/main" id="{AB212CFE-9074-4CDC-B723-BA70B62D98D8}"/>
              </a:ext>
            </a:extLst>
          </p:cNvPr>
          <p:cNvSpPr>
            <a:spLocks noGrp="1" noChangeArrowheads="1"/>
          </p:cNvSpPr>
          <p:nvPr>
            <p:ph idx="1"/>
          </p:nvPr>
        </p:nvSpPr>
        <p:spPr/>
        <p:txBody>
          <a:bodyPr/>
          <a:lstStyle/>
          <a:p>
            <a:endParaRPr lang="nl-NL" altLang="en-US"/>
          </a:p>
          <a:p>
            <a:endParaRPr lang="nl-NL" altLang="en-US"/>
          </a:p>
          <a:p>
            <a:r>
              <a:rPr lang="nl-NL" altLang="en-US"/>
              <a:t>Regelmatig gedurende het jaar (1 á 2x per vak)</a:t>
            </a:r>
          </a:p>
          <a:p>
            <a:r>
              <a:rPr lang="nl-NL" altLang="en-US"/>
              <a:t>Meer info over aanmelden volgt tijdens blok 1</a:t>
            </a:r>
          </a:p>
        </p:txBody>
      </p:sp>
      <p:sp>
        <p:nvSpPr>
          <p:cNvPr id="82948" name="Slide Number Placeholder 4">
            <a:extLst>
              <a:ext uri="{FF2B5EF4-FFF2-40B4-BE49-F238E27FC236}">
                <a16:creationId xmlns:a16="http://schemas.microsoft.com/office/drawing/2014/main" id="{18701401-9470-4EDB-B0F2-0D06085A312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BD0AAA4E-E5D4-40F3-B500-685A796A7F58}" type="slidenum">
              <a:rPr lang="en-US" altLang="en-US" sz="1000">
                <a:solidFill>
                  <a:srgbClr val="751B68"/>
                </a:solidFill>
              </a:rPr>
              <a:pPr>
                <a:spcBef>
                  <a:spcPct val="0"/>
                </a:spcBef>
                <a:buSzTx/>
                <a:buFontTx/>
                <a:buNone/>
              </a:pPr>
              <a:t>59</a:t>
            </a:fld>
            <a:endParaRPr lang="en-US" altLang="en-US" sz="1000"/>
          </a:p>
        </p:txBody>
      </p:sp>
      <p:pic>
        <p:nvPicPr>
          <p:cNvPr id="82949" name="Picture 7" descr="http://www.kerkdrempel.nl/sites/images/clipart/vergaderen.jpg">
            <a:extLst>
              <a:ext uri="{FF2B5EF4-FFF2-40B4-BE49-F238E27FC236}">
                <a16:creationId xmlns:a16="http://schemas.microsoft.com/office/drawing/2014/main" id="{38EFD723-D8B3-47B2-8A26-F2E2191C1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060450"/>
            <a:ext cx="223202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151C45F-5411-4761-9B3E-2C2A7B36B570}"/>
              </a:ext>
            </a:extLst>
          </p:cNvPr>
          <p:cNvSpPr>
            <a:spLocks noGrp="1" noChangeArrowheads="1"/>
          </p:cNvSpPr>
          <p:nvPr>
            <p:ph type="title"/>
          </p:nvPr>
        </p:nvSpPr>
        <p:spPr/>
        <p:txBody>
          <a:bodyPr/>
          <a:lstStyle/>
          <a:p>
            <a:r>
              <a:rPr lang="nl-NL" altLang="en-US"/>
              <a:t> Vandaag</a:t>
            </a:r>
            <a:endParaRPr lang="en-US" altLang="en-US"/>
          </a:p>
        </p:txBody>
      </p:sp>
      <p:sp>
        <p:nvSpPr>
          <p:cNvPr id="30723" name="Content Placeholder 2">
            <a:extLst>
              <a:ext uri="{FF2B5EF4-FFF2-40B4-BE49-F238E27FC236}">
                <a16:creationId xmlns:a16="http://schemas.microsoft.com/office/drawing/2014/main" id="{77207590-3756-4A51-A53D-3312169A82EE}"/>
              </a:ext>
            </a:extLst>
          </p:cNvPr>
          <p:cNvSpPr>
            <a:spLocks noGrp="1" noChangeArrowheads="1"/>
          </p:cNvSpPr>
          <p:nvPr>
            <p:ph idx="1"/>
          </p:nvPr>
        </p:nvSpPr>
        <p:spPr>
          <a:xfrm>
            <a:off x="633413" y="2492375"/>
            <a:ext cx="7391400" cy="3352800"/>
          </a:xfrm>
        </p:spPr>
        <p:txBody>
          <a:bodyPr/>
          <a:lstStyle/>
          <a:p>
            <a:endParaRPr lang="nl-NL" altLang="en-US"/>
          </a:p>
          <a:p>
            <a:endParaRPr lang="nl-NL" altLang="en-US">
              <a:cs typeface="Arial"/>
            </a:endParaRPr>
          </a:p>
          <a:p>
            <a:r>
              <a:rPr lang="nl-NL" altLang="en-US"/>
              <a:t>Wat verwachten we van jou?</a:t>
            </a:r>
            <a:endParaRPr lang="nl-NL" altLang="en-US">
              <a:cs typeface="Arial"/>
            </a:endParaRPr>
          </a:p>
          <a:p>
            <a:r>
              <a:rPr lang="nl-NL" altLang="en-US"/>
              <a:t>Van start!</a:t>
            </a:r>
          </a:p>
          <a:p>
            <a:r>
              <a:rPr lang="nl-NL" altLang="en-US">
                <a:cs typeface="Arial"/>
              </a:rPr>
              <a:t>Studiebegeleiding</a:t>
            </a:r>
          </a:p>
        </p:txBody>
      </p:sp>
      <p:sp>
        <p:nvSpPr>
          <p:cNvPr id="30724" name="Slide Number Placeholder 3">
            <a:extLst>
              <a:ext uri="{FF2B5EF4-FFF2-40B4-BE49-F238E27FC236}">
                <a16:creationId xmlns:a16="http://schemas.microsoft.com/office/drawing/2014/main" id="{9838186B-694F-456E-9686-60BC2FB9B21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CBBC492F-AF5A-449B-9F71-E57EBCE25E63}" type="slidenum">
              <a:rPr lang="en-US" altLang="en-US" sz="1000" dirty="0" smtClean="0">
                <a:solidFill>
                  <a:srgbClr val="A3A3E0"/>
                </a:solidFill>
              </a:rPr>
              <a:pPr>
                <a:spcBef>
                  <a:spcPct val="0"/>
                </a:spcBef>
                <a:buSzTx/>
                <a:buFontTx/>
                <a:buNone/>
              </a:pPr>
              <a:t>6</a:t>
            </a:fld>
            <a:endParaRPr lang="en-US" altLang="en-US" sz="1000"/>
          </a:p>
        </p:txBody>
      </p:sp>
      <p:pic>
        <p:nvPicPr>
          <p:cNvPr id="30725" name="Picture 7" descr="http://www.interactievetv.nl/wp-content/uploads/2013/08/overstap-hulp.jpg">
            <a:extLst>
              <a:ext uri="{FF2B5EF4-FFF2-40B4-BE49-F238E27FC236}">
                <a16:creationId xmlns:a16="http://schemas.microsoft.com/office/drawing/2014/main" id="{6F5C1E8B-4679-417D-9191-B4D15835A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125538"/>
            <a:ext cx="2660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4">
            <a:extLst>
              <a:ext uri="{FF2B5EF4-FFF2-40B4-BE49-F238E27FC236}">
                <a16:creationId xmlns:a16="http://schemas.microsoft.com/office/drawing/2014/main" id="{BC2C1423-06AE-4885-AFA5-483F8759C68C}"/>
              </a:ext>
            </a:extLst>
          </p:cNvPr>
          <p:cNvSpPr>
            <a:spLocks noGrp="1" noChangeArrowheads="1"/>
          </p:cNvSpPr>
          <p:nvPr>
            <p:ph type="title"/>
          </p:nvPr>
        </p:nvSpPr>
        <p:spPr/>
        <p:txBody>
          <a:bodyPr/>
          <a:lstStyle/>
          <a:p>
            <a:r>
              <a:rPr lang="nl-NL" altLang="en-US"/>
              <a:t>Opleidingscommissie (OC)</a:t>
            </a:r>
            <a:br>
              <a:rPr lang="nl-NL" altLang="en-US"/>
            </a:br>
            <a:endParaRPr lang="nl-NL" altLang="en-US"/>
          </a:p>
        </p:txBody>
      </p:sp>
      <p:sp>
        <p:nvSpPr>
          <p:cNvPr id="103427" name="Content Placeholder 5">
            <a:extLst>
              <a:ext uri="{FF2B5EF4-FFF2-40B4-BE49-F238E27FC236}">
                <a16:creationId xmlns:a16="http://schemas.microsoft.com/office/drawing/2014/main" id="{C7292B2B-277B-45BA-BC1D-0F05700C5216}"/>
              </a:ext>
            </a:extLst>
          </p:cNvPr>
          <p:cNvSpPr>
            <a:spLocks noGrp="1" noChangeArrowheads="1"/>
          </p:cNvSpPr>
          <p:nvPr>
            <p:ph idx="1"/>
          </p:nvPr>
        </p:nvSpPr>
        <p:spPr>
          <a:xfrm>
            <a:off x="684213" y="2276475"/>
            <a:ext cx="7391400" cy="3352800"/>
          </a:xfrm>
        </p:spPr>
        <p:txBody>
          <a:bodyPr/>
          <a:lstStyle/>
          <a:p>
            <a:r>
              <a:rPr lang="nl-NL" altLang="en-US"/>
              <a:t>Medezeggenschap op opleidingsniveau</a:t>
            </a:r>
          </a:p>
          <a:p>
            <a:pPr lvl="1"/>
            <a:r>
              <a:rPr lang="nl-NL" altLang="en-US" sz="2000"/>
              <a:t>Docenten en Studenten (50/50)</a:t>
            </a:r>
          </a:p>
          <a:p>
            <a:pPr lvl="1"/>
            <a:r>
              <a:rPr lang="nl-NL" altLang="en-US" sz="2000"/>
              <a:t>Kwaliteit van de opleiding</a:t>
            </a:r>
          </a:p>
          <a:p>
            <a:pPr lvl="1"/>
            <a:r>
              <a:rPr lang="nl-NL" altLang="en-US" sz="2000"/>
              <a:t>Evaluaties van vakken</a:t>
            </a:r>
          </a:p>
          <a:p>
            <a:pPr lvl="1"/>
            <a:r>
              <a:rPr lang="nl-NL" altLang="en-US" sz="2000"/>
              <a:t>Gezocht een 1</a:t>
            </a:r>
            <a:r>
              <a:rPr lang="nl-NL" altLang="en-US" sz="2000" baseline="30000"/>
              <a:t>e</a:t>
            </a:r>
            <a:r>
              <a:rPr lang="nl-NL" altLang="en-US" sz="2000"/>
              <a:t> </a:t>
            </a:r>
            <a:r>
              <a:rPr lang="nl-NL" altLang="en-US" sz="2000" err="1"/>
              <a:t>jaars</a:t>
            </a:r>
            <a:r>
              <a:rPr lang="nl-NL" altLang="en-US" sz="2000"/>
              <a:t> lid!</a:t>
            </a:r>
          </a:p>
          <a:p>
            <a:pPr lvl="1">
              <a:buFont typeface="Wingdings 2" panose="05020102010507070707" pitchFamily="18" charset="2"/>
              <a:buNone/>
            </a:pPr>
            <a:endParaRPr lang="nl-NL" altLang="en-US"/>
          </a:p>
          <a:p>
            <a:r>
              <a:rPr lang="nl-NL" altLang="en-US"/>
              <a:t>e-mail: ocpsb-science@uva.nl</a:t>
            </a:r>
          </a:p>
          <a:p>
            <a:endParaRPr lang="nl-NL" altLang="en-US"/>
          </a:p>
        </p:txBody>
      </p:sp>
      <p:sp>
        <p:nvSpPr>
          <p:cNvPr id="103428" name="Slide Number Placeholder 2">
            <a:extLst>
              <a:ext uri="{FF2B5EF4-FFF2-40B4-BE49-F238E27FC236}">
                <a16:creationId xmlns:a16="http://schemas.microsoft.com/office/drawing/2014/main" id="{FDE1E8B8-3C17-431E-BCBC-C40C898712D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FA6E250E-0121-4D88-ADF5-676BF4F3D126}" type="slidenum">
              <a:rPr lang="en-US" altLang="en-US" sz="1000" dirty="0" smtClean="0">
                <a:solidFill>
                  <a:srgbClr val="751B68"/>
                </a:solidFill>
              </a:rPr>
              <a:pPr>
                <a:spcBef>
                  <a:spcPct val="0"/>
                </a:spcBef>
                <a:buSzTx/>
                <a:buFontTx/>
                <a:buNone/>
              </a:pPr>
              <a:t>60</a:t>
            </a:fld>
            <a:endParaRPr lang="en-US" altLang="en-US" sz="1000"/>
          </a:p>
        </p:txBody>
      </p:sp>
      <p:sp>
        <p:nvSpPr>
          <p:cNvPr id="2" name="Rectangle 1">
            <a:extLst>
              <a:ext uri="{FF2B5EF4-FFF2-40B4-BE49-F238E27FC236}">
                <a16:creationId xmlns:a16="http://schemas.microsoft.com/office/drawing/2014/main" id="{C5EBF48D-87CE-4F15-91E5-46468447866A}"/>
              </a:ext>
            </a:extLst>
          </p:cNvPr>
          <p:cNvSpPr/>
          <p:nvPr/>
        </p:nvSpPr>
        <p:spPr>
          <a:xfrm>
            <a:off x="1042988" y="4149725"/>
            <a:ext cx="3457575" cy="358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374E672D-2805-4D6F-83DB-CFC612BF45E4}"/>
              </a:ext>
            </a:extLst>
          </p:cNvPr>
          <p:cNvSpPr>
            <a:spLocks noGrp="1" noChangeArrowheads="1"/>
          </p:cNvSpPr>
          <p:nvPr>
            <p:ph type="title"/>
          </p:nvPr>
        </p:nvSpPr>
        <p:spPr/>
        <p:txBody>
          <a:bodyPr/>
          <a:lstStyle/>
          <a:p>
            <a:r>
              <a:rPr lang="nl-NL" altLang="en-US"/>
              <a:t>Examencommissie</a:t>
            </a:r>
            <a:endParaRPr lang="en-US" altLang="en-US"/>
          </a:p>
        </p:txBody>
      </p:sp>
      <p:sp>
        <p:nvSpPr>
          <p:cNvPr id="52227" name="Content Placeholder 2">
            <a:extLst>
              <a:ext uri="{FF2B5EF4-FFF2-40B4-BE49-F238E27FC236}">
                <a16:creationId xmlns:a16="http://schemas.microsoft.com/office/drawing/2014/main" id="{DC1A1318-3C9B-4DA7-B081-0207E03BCDD9}"/>
              </a:ext>
            </a:extLst>
          </p:cNvPr>
          <p:cNvSpPr>
            <a:spLocks noGrp="1"/>
          </p:cNvSpPr>
          <p:nvPr>
            <p:ph idx="1"/>
          </p:nvPr>
        </p:nvSpPr>
        <p:spPr>
          <a:xfrm>
            <a:off x="684213" y="2276475"/>
            <a:ext cx="7391400" cy="3352800"/>
          </a:xfrm>
        </p:spPr>
        <p:txBody>
          <a:bodyPr/>
          <a:lstStyle/>
          <a:p>
            <a:pPr marL="0" indent="0">
              <a:buFont typeface="Wingdings 2" panose="05020102010507070707" pitchFamily="18" charset="2"/>
              <a:buNone/>
              <a:defRPr/>
            </a:pPr>
            <a:endParaRPr lang="nl-NL" altLang="en-US"/>
          </a:p>
          <a:p>
            <a:pPr>
              <a:defRPr/>
            </a:pPr>
            <a:r>
              <a:rPr lang="nl-NL" altLang="en-US"/>
              <a:t>Borging niveau</a:t>
            </a:r>
          </a:p>
          <a:p>
            <a:pPr>
              <a:defRPr/>
            </a:pPr>
            <a:r>
              <a:rPr lang="nl-NL" altLang="en-US"/>
              <a:t>Borging kwaliteit toetsing</a:t>
            </a:r>
          </a:p>
          <a:p>
            <a:pPr>
              <a:defRPr/>
            </a:pPr>
            <a:endParaRPr lang="nl-NL" altLang="en-US"/>
          </a:p>
        </p:txBody>
      </p:sp>
      <p:sp>
        <p:nvSpPr>
          <p:cNvPr id="104452" name="Slide Number Placeholder 4">
            <a:extLst>
              <a:ext uri="{FF2B5EF4-FFF2-40B4-BE49-F238E27FC236}">
                <a16:creationId xmlns:a16="http://schemas.microsoft.com/office/drawing/2014/main" id="{5D55FD48-296D-4C5C-AA5B-46502CF9BD0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C37A6956-25AF-4D73-819F-70A012ABEF71}" type="slidenum">
              <a:rPr lang="en-US" altLang="en-US" sz="1000" dirty="0" smtClean="0">
                <a:solidFill>
                  <a:srgbClr val="751B68"/>
                </a:solidFill>
              </a:rPr>
              <a:pPr>
                <a:spcBef>
                  <a:spcPct val="0"/>
                </a:spcBef>
                <a:buSzTx/>
                <a:buFontTx/>
                <a:buNone/>
              </a:pPr>
              <a:t>61</a:t>
            </a:fld>
            <a:endParaRPr lang="en-US" altLang="en-US" sz="1000"/>
          </a:p>
        </p:txBody>
      </p:sp>
      <p:pic>
        <p:nvPicPr>
          <p:cNvPr id="104453" name="Picture 6" descr="Afbeeldingsresultaat voor examencommissie">
            <a:extLst>
              <a:ext uri="{FF2B5EF4-FFF2-40B4-BE49-F238E27FC236}">
                <a16:creationId xmlns:a16="http://schemas.microsoft.com/office/drawing/2014/main" id="{06F81F47-631D-4450-BCE1-ADB281DC9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221163"/>
            <a:ext cx="331311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4">
            <a:extLst>
              <a:ext uri="{FF2B5EF4-FFF2-40B4-BE49-F238E27FC236}">
                <a16:creationId xmlns:a16="http://schemas.microsoft.com/office/drawing/2014/main" id="{86C7CED2-130E-4A0D-9660-F68ECCE39E8E}"/>
              </a:ext>
            </a:extLst>
          </p:cNvPr>
          <p:cNvSpPr>
            <a:spLocks noGrp="1" noChangeArrowheads="1"/>
          </p:cNvSpPr>
          <p:nvPr>
            <p:ph type="title"/>
          </p:nvPr>
        </p:nvSpPr>
        <p:spPr/>
        <p:txBody>
          <a:bodyPr/>
          <a:lstStyle/>
          <a:p>
            <a:r>
              <a:rPr lang="nl-NL" altLang="en-US"/>
              <a:t>Facultaire Studentenraad</a:t>
            </a:r>
            <a:br>
              <a:rPr lang="nl-NL" altLang="en-US"/>
            </a:br>
            <a:endParaRPr lang="nl-NL" altLang="en-US"/>
          </a:p>
        </p:txBody>
      </p:sp>
      <p:sp>
        <p:nvSpPr>
          <p:cNvPr id="84995" name="Content Placeholder 5">
            <a:extLst>
              <a:ext uri="{FF2B5EF4-FFF2-40B4-BE49-F238E27FC236}">
                <a16:creationId xmlns:a16="http://schemas.microsoft.com/office/drawing/2014/main" id="{16D408CA-FCD5-49E5-933F-49AD987A490C}"/>
              </a:ext>
            </a:extLst>
          </p:cNvPr>
          <p:cNvSpPr>
            <a:spLocks noGrp="1" noChangeArrowheads="1"/>
          </p:cNvSpPr>
          <p:nvPr>
            <p:ph idx="1"/>
          </p:nvPr>
        </p:nvSpPr>
        <p:spPr/>
        <p:txBody>
          <a:bodyPr/>
          <a:lstStyle/>
          <a:p>
            <a:r>
              <a:rPr lang="nl-NL" altLang="en-US"/>
              <a:t>Medezeggenschap op facultair niveau</a:t>
            </a:r>
          </a:p>
          <a:p>
            <a:pPr lvl="1"/>
            <a:r>
              <a:rPr lang="nl-NL" altLang="en-US" sz="2000"/>
              <a:t>Facultair beleid zoals:</a:t>
            </a:r>
          </a:p>
          <a:p>
            <a:pPr lvl="2"/>
            <a:r>
              <a:rPr lang="nl-NL" altLang="en-US" sz="1600"/>
              <a:t>Diensten voor studenten </a:t>
            </a:r>
          </a:p>
          <a:p>
            <a:pPr lvl="2"/>
            <a:r>
              <a:rPr lang="nl-NL" altLang="en-US" sz="1600"/>
              <a:t>Communicatie richting studenten </a:t>
            </a:r>
          </a:p>
          <a:p>
            <a:pPr lvl="2"/>
            <a:r>
              <a:rPr lang="nl-NL" altLang="en-US" sz="1600"/>
              <a:t>Vormgeving opleidingen</a:t>
            </a:r>
          </a:p>
          <a:p>
            <a:r>
              <a:rPr lang="nl-NL" altLang="en-US" sz="2000"/>
              <a:t>www.studentenraad.nl</a:t>
            </a:r>
          </a:p>
          <a:p>
            <a:r>
              <a:rPr lang="nl-NL" altLang="en-US" sz="2000"/>
              <a:t>Elk jaar in mei: verkiezingen</a:t>
            </a:r>
          </a:p>
          <a:p>
            <a:endParaRPr lang="nl-NL" altLang="en-US"/>
          </a:p>
        </p:txBody>
      </p:sp>
      <p:sp>
        <p:nvSpPr>
          <p:cNvPr id="84996" name="Slide Number Placeholder 2">
            <a:extLst>
              <a:ext uri="{FF2B5EF4-FFF2-40B4-BE49-F238E27FC236}">
                <a16:creationId xmlns:a16="http://schemas.microsoft.com/office/drawing/2014/main" id="{1834A84F-AAAE-43EA-984A-1205F8CE617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2" panose="05020102010507070707" pitchFamily="18" charset="2"/>
              <a:buChar char="¢"/>
              <a:defRPr sz="2600">
                <a:solidFill>
                  <a:schemeClr val="tx1"/>
                </a:solidFill>
                <a:latin typeface="Arial" panose="020B0604020202020204" pitchFamily="34" charset="0"/>
              </a:defRPr>
            </a:lvl1pPr>
            <a:lvl2pPr marL="742950" indent="-285750">
              <a:lnSpc>
                <a:spcPct val="150000"/>
              </a:lnSpc>
              <a:buSzPct val="60000"/>
              <a:buFont typeface="Wingdings 2" panose="05020102010507070707" pitchFamily="18" charset="2"/>
              <a:buChar char="£"/>
              <a:defRPr sz="2600">
                <a:solidFill>
                  <a:schemeClr val="tx1"/>
                </a:solidFill>
                <a:latin typeface="Arial" panose="020B0604020202020204" pitchFamily="34" charset="0"/>
              </a:defRPr>
            </a:lvl2pPr>
            <a:lvl3pPr marL="11430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3pPr>
            <a:lvl4pPr marL="1600200" indent="-228600">
              <a:lnSpc>
                <a:spcPct val="150000"/>
              </a:lnSpc>
              <a:buSzPct val="8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150000"/>
              </a:lnSpc>
              <a:buSzPct val="80000"/>
              <a:buFont typeface="Wingdings 2" panose="05020102010507070707" pitchFamily="18" charset="2"/>
              <a:buChar char="Ò"/>
              <a:defRPr sz="2000">
                <a:solidFill>
                  <a:schemeClr val="tx1"/>
                </a:solidFill>
                <a:latin typeface="Arial" panose="020B0604020202020204" pitchFamily="34" charset="0"/>
              </a:defRPr>
            </a:lvl5pPr>
            <a:lvl6pPr marL="25146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6pPr>
            <a:lvl7pPr marL="29718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7pPr>
            <a:lvl8pPr marL="34290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8pPr>
            <a:lvl9pPr marL="3886200" indent="-228600" eaLnBrk="0" fontAlgn="base" hangingPunct="0">
              <a:lnSpc>
                <a:spcPct val="150000"/>
              </a:lnSpc>
              <a:spcBef>
                <a:spcPct val="0"/>
              </a:spcBef>
              <a:spcAft>
                <a:spcPct val="0"/>
              </a:spcAft>
              <a:buSzPct val="80000"/>
              <a:buFont typeface="Wingdings 2" panose="05020102010507070707" pitchFamily="18" charset="2"/>
              <a:buChar char="Ò"/>
              <a:defRPr sz="2000">
                <a:solidFill>
                  <a:schemeClr val="tx1"/>
                </a:solidFill>
                <a:latin typeface="Arial" panose="020B0604020202020204" pitchFamily="34" charset="0"/>
              </a:defRPr>
            </a:lvl9pPr>
          </a:lstStyle>
          <a:p>
            <a:pPr>
              <a:spcBef>
                <a:spcPct val="0"/>
              </a:spcBef>
              <a:buSzTx/>
              <a:buFontTx/>
              <a:buNone/>
            </a:pPr>
            <a:fld id="{62318305-8E3B-44C7-BB48-C4580A4D70C2}" type="slidenum">
              <a:rPr lang="en-US" altLang="en-US" sz="1000" dirty="0">
                <a:solidFill>
                  <a:srgbClr val="751B68"/>
                </a:solidFill>
              </a:rPr>
              <a:pPr>
                <a:spcBef>
                  <a:spcPct val="0"/>
                </a:spcBef>
                <a:buSzTx/>
                <a:buFontTx/>
                <a:buNone/>
              </a:pPr>
              <a:t>62</a:t>
            </a:fld>
            <a:endParaRPr lang="en-US" altLang="en-US" sz="1000" dirty="0"/>
          </a:p>
        </p:txBody>
      </p:sp>
      <p:pic>
        <p:nvPicPr>
          <p:cNvPr id="84997" name="Picture 7" descr="http://d23gmnkxu58t3g.cloudfront.net/static/media/cache/ef/be/efbe5ee2b98b2de046d46b1896f7d716.jpg">
            <a:extLst>
              <a:ext uri="{FF2B5EF4-FFF2-40B4-BE49-F238E27FC236}">
                <a16:creationId xmlns:a16="http://schemas.microsoft.com/office/drawing/2014/main" id="{F7762E72-5EFD-4D75-B663-811BA5ED7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1052513"/>
            <a:ext cx="3119437"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CBC1630-6063-4025-AA32-79BCF56C30CA}"/>
              </a:ext>
            </a:extLst>
          </p:cNvPr>
          <p:cNvSpPr>
            <a:spLocks noGrp="1" noChangeArrowheads="1"/>
          </p:cNvSpPr>
          <p:nvPr>
            <p:ph type="title"/>
          </p:nvPr>
        </p:nvSpPr>
        <p:spPr/>
        <p:txBody>
          <a:bodyPr/>
          <a:lstStyle/>
          <a:p>
            <a:r>
              <a:rPr lang="en-US" altLang="nl-NL" err="1"/>
              <a:t>Eerst</a:t>
            </a:r>
            <a:r>
              <a:rPr lang="en-US" altLang="nl-NL"/>
              <a:t> even </a:t>
            </a:r>
            <a:r>
              <a:rPr lang="en-US" altLang="nl-NL" err="1"/>
              <a:t>voorstellen</a:t>
            </a:r>
            <a:r>
              <a:rPr lang="en-US" altLang="nl-NL"/>
              <a:t> </a:t>
            </a:r>
            <a:r>
              <a:rPr lang="en-US" altLang="nl-NL">
                <a:sym typeface="Wingdings" panose="05000000000000000000" pitchFamily="2" charset="2"/>
              </a:rPr>
              <a:t></a:t>
            </a:r>
            <a:endParaRPr lang="nl-NL" altLang="nl-NL"/>
          </a:p>
        </p:txBody>
      </p:sp>
      <p:sp>
        <p:nvSpPr>
          <p:cNvPr id="32771" name="Content Placeholder 2">
            <a:extLst>
              <a:ext uri="{FF2B5EF4-FFF2-40B4-BE49-F238E27FC236}">
                <a16:creationId xmlns:a16="http://schemas.microsoft.com/office/drawing/2014/main" id="{2C345DD5-F916-418C-90BB-57DF45386D6E}"/>
              </a:ext>
            </a:extLst>
          </p:cNvPr>
          <p:cNvSpPr>
            <a:spLocks noGrp="1" noChangeArrowheads="1"/>
          </p:cNvSpPr>
          <p:nvPr>
            <p:ph idx="1"/>
          </p:nvPr>
        </p:nvSpPr>
        <p:spPr/>
        <p:txBody>
          <a:bodyPr/>
          <a:lstStyle/>
          <a:p>
            <a:endParaRPr lang="nl-NL" altLang="en-US"/>
          </a:p>
          <a:p>
            <a:endParaRPr lang="nl-NL" altLang="en-US"/>
          </a:p>
          <a:p>
            <a:r>
              <a:rPr lang="nl-NL" altLang="en-US"/>
              <a:t>Wie zijn jullie?</a:t>
            </a:r>
          </a:p>
          <a:p>
            <a:r>
              <a:rPr lang="nl-NL" altLang="en-US"/>
              <a:t>Wie zijn je docenten?</a:t>
            </a:r>
          </a:p>
          <a:p>
            <a:endParaRPr lang="nl-NL" altLang="nl-NL"/>
          </a:p>
        </p:txBody>
      </p:sp>
      <p:sp>
        <p:nvSpPr>
          <p:cNvPr id="32772" name="Slide Number Placeholder 3">
            <a:extLst>
              <a:ext uri="{FF2B5EF4-FFF2-40B4-BE49-F238E27FC236}">
                <a16:creationId xmlns:a16="http://schemas.microsoft.com/office/drawing/2014/main" id="{95C63FDD-101E-4D4F-9A4C-4E675B20200B}"/>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844610-6B8C-4007-BAD2-378C1763EF19}" type="slidenum">
              <a:rPr lang="en-US" altLang="en-US" dirty="0" smtClean="0">
                <a:solidFill>
                  <a:srgbClr val="A3A3E0"/>
                </a:solidFill>
              </a: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k_p_ExplanationSlide_0">
    <p:spTree>
      <p:nvGrpSpPr>
        <p:cNvPr id="1" name=""/>
        <p:cNvGrpSpPr/>
        <p:nvPr/>
      </p:nvGrpSpPr>
      <p:grpSpPr>
        <a:xfrm>
          <a:off x="0" y="0"/>
          <a:ext cx="0" cy="0"/>
          <a:chOff x="0" y="0"/>
          <a:chExt cx="0" cy="0"/>
        </a:xfrm>
      </p:grpSpPr>
      <p:sp>
        <p:nvSpPr>
          <p:cNvPr id="22" name="FooterBg">
            <a:extLst>
              <a:ext uri="{FF2B5EF4-FFF2-40B4-BE49-F238E27FC236}">
                <a16:creationId xmlns:a16="http://schemas.microsoft.com/office/drawing/2014/main" id="{68CA8741-768C-4ED6-926F-8A8ED87D41F2}"/>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pic>
        <p:nvPicPr>
          <p:cNvPr id="28" name="LAYOUT_BG_IMAGE_2">
            <a:extLst>
              <a:ext uri="{FF2B5EF4-FFF2-40B4-BE49-F238E27FC236}">
                <a16:creationId xmlns:a16="http://schemas.microsoft.com/office/drawing/2014/main" id="{95EAC383-F5D9-46A9-9AA4-280693915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BBE0E3">
              <a:alpha val="0"/>
            </a:srgbClr>
          </a:solidFill>
        </p:spPr>
      </p:pic>
      <p:sp>
        <p:nvSpPr>
          <p:cNvPr id="2" name="sk_p_ExplanationTitle_1_0">
            <a:extLst>
              <a:ext uri="{FF2B5EF4-FFF2-40B4-BE49-F238E27FC236}">
                <a16:creationId xmlns:a16="http://schemas.microsoft.com/office/drawing/2014/main" id="{999DD4DE-F029-4DA2-BFB4-34DA3AFDA255}"/>
              </a:ext>
            </a:extLst>
          </p:cNvPr>
          <p:cNvSpPr>
            <a:spLocks noGrp="1"/>
          </p:cNvSpPr>
          <p:nvPr>
            <p:ph type="title"/>
          </p:nvPr>
        </p:nvSpPr>
        <p:spPr>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U kunt nu uw berichten insturen</a:t>
            </a:r>
          </a:p>
        </p:txBody>
      </p:sp>
      <p:sp>
        <p:nvSpPr>
          <p:cNvPr id="3" name="Tijdelijke aanduiding voor tekst 2">
            <a:extLst>
              <a:ext uri="{FF2B5EF4-FFF2-40B4-BE49-F238E27FC236}">
                <a16:creationId xmlns:a16="http://schemas.microsoft.com/office/drawing/2014/main" id="{11402BDD-929A-4D92-93B0-4A1693422710}"/>
              </a:ext>
            </a:extLst>
          </p:cNvPr>
          <p:cNvSpPr>
            <a:spLocks noGrp="1"/>
          </p:cNvSpPr>
          <p:nvPr>
            <p:ph type="body" idx="12"/>
          </p:nvPr>
        </p:nvSpPr>
        <p:spPr/>
        <p:txBody>
          <a:bodyPr/>
          <a:lstStyle/>
          <a:p>
            <a:endParaRPr lang="nl-NL"/>
          </a:p>
        </p:txBody>
      </p:sp>
      <p:sp>
        <p:nvSpPr>
          <p:cNvPr id="4" name="InternetHeader">
            <a:extLst>
              <a:ext uri="{FF2B5EF4-FFF2-40B4-BE49-F238E27FC236}">
                <a16:creationId xmlns:a16="http://schemas.microsoft.com/office/drawing/2014/main" id="{D739A6A4-AB4B-4021-859F-C244A8CD5690}"/>
              </a:ext>
            </a:extLst>
          </p:cNvPr>
          <p:cNvSpPr txBox="1"/>
          <p:nvPr/>
        </p:nvSpPr>
        <p:spPr>
          <a:xfrm>
            <a:off x="630936" y="2009394"/>
            <a:ext cx="1435608"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buClr>
                <a:srgbClr val="000000"/>
              </a:buClr>
            </a:pPr>
            <a:r>
              <a:rPr lang="nl-NL" sz="3200">
                <a:solidFill>
                  <a:srgbClr val="FFFFFF"/>
                </a:solidFill>
                <a:latin typeface="Roboto Medium"/>
              </a:rPr>
              <a:t>Internet</a:t>
            </a:r>
          </a:p>
        </p:txBody>
      </p:sp>
      <p:sp>
        <p:nvSpPr>
          <p:cNvPr id="5" name="InternetOne">
            <a:extLst>
              <a:ext uri="{FF2B5EF4-FFF2-40B4-BE49-F238E27FC236}">
                <a16:creationId xmlns:a16="http://schemas.microsoft.com/office/drawing/2014/main" id="{9C75B034-A337-4529-A25B-F6863DB78A68}"/>
              </a:ext>
            </a:extLst>
          </p:cNvPr>
          <p:cNvSpPr/>
          <p:nvPr/>
        </p:nvSpPr>
        <p:spPr>
          <a:xfrm>
            <a:off x="2295144" y="2036826"/>
            <a:ext cx="534924" cy="534924"/>
          </a:xfrm>
          <a:prstGeom prst="ellipse">
            <a:avLst/>
          </a:prstGeom>
          <a:solidFill>
            <a:srgbClr val="FCB731"/>
          </a:solidFill>
          <a:ln w="0" cap="flat" cmpd="sng" algn="ctr">
            <a:solidFill>
              <a:srgbClr val="FCB731">
                <a:alpha val="50196"/>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buClr>
                <a:srgbClr val="000000"/>
              </a:buClr>
            </a:pPr>
            <a:r>
              <a:rPr lang="nl-NL" sz="2800">
                <a:solidFill>
                  <a:srgbClr val="FFFFFF"/>
                </a:solidFill>
                <a:latin typeface="Roboto Medium"/>
              </a:rPr>
              <a:t>1</a:t>
            </a:r>
          </a:p>
        </p:txBody>
      </p:sp>
      <p:sp>
        <p:nvSpPr>
          <p:cNvPr id="6" name="InternetTwo">
            <a:extLst>
              <a:ext uri="{FF2B5EF4-FFF2-40B4-BE49-F238E27FC236}">
                <a16:creationId xmlns:a16="http://schemas.microsoft.com/office/drawing/2014/main" id="{EE0504B1-6C9C-43C3-946D-E2F5A9948929}"/>
              </a:ext>
            </a:extLst>
          </p:cNvPr>
          <p:cNvSpPr/>
          <p:nvPr/>
        </p:nvSpPr>
        <p:spPr>
          <a:xfrm>
            <a:off x="2295144" y="2880360"/>
            <a:ext cx="534924" cy="534924"/>
          </a:xfrm>
          <a:prstGeom prst="ellipse">
            <a:avLst/>
          </a:prstGeom>
          <a:solidFill>
            <a:srgbClr val="FCB731"/>
          </a:solidFill>
          <a:ln w="0" cap="flat" cmpd="sng" algn="ctr">
            <a:solidFill>
              <a:srgbClr val="FCB731">
                <a:alpha val="50196"/>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buClr>
                <a:srgbClr val="000000"/>
              </a:buClr>
            </a:pPr>
            <a:r>
              <a:rPr lang="nl-NL" sz="2800">
                <a:solidFill>
                  <a:srgbClr val="FFFFFF"/>
                </a:solidFill>
                <a:latin typeface="Roboto Medium"/>
              </a:rPr>
              <a:t>2</a:t>
            </a:r>
          </a:p>
        </p:txBody>
      </p:sp>
      <p:sp>
        <p:nvSpPr>
          <p:cNvPr id="7" name="InternetExplanationOne">
            <a:extLst>
              <a:ext uri="{FF2B5EF4-FFF2-40B4-BE49-F238E27FC236}">
                <a16:creationId xmlns:a16="http://schemas.microsoft.com/office/drawing/2014/main" id="{0635BA73-BAB7-4135-9900-71337F701FA6}"/>
              </a:ext>
            </a:extLst>
          </p:cNvPr>
          <p:cNvSpPr txBox="1"/>
          <p:nvPr/>
        </p:nvSpPr>
        <p:spPr>
          <a:xfrm>
            <a:off x="2916936" y="2016252"/>
            <a:ext cx="5824728"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buClr>
                <a:srgbClr val="000000"/>
              </a:buClr>
            </a:pPr>
            <a:endParaRPr lang="nl-NL" sz="3200">
              <a:solidFill>
                <a:srgbClr val="FFFFFF"/>
              </a:solidFill>
              <a:latin typeface="Roboto Light"/>
            </a:endParaRPr>
          </a:p>
        </p:txBody>
      </p:sp>
      <p:sp>
        <p:nvSpPr>
          <p:cNvPr id="8" name="InternetExplanationTwo">
            <a:extLst>
              <a:ext uri="{FF2B5EF4-FFF2-40B4-BE49-F238E27FC236}">
                <a16:creationId xmlns:a16="http://schemas.microsoft.com/office/drawing/2014/main" id="{B9BACE03-D135-434C-AE6B-EE738C873339}"/>
              </a:ext>
            </a:extLst>
          </p:cNvPr>
          <p:cNvSpPr txBox="1"/>
          <p:nvPr/>
        </p:nvSpPr>
        <p:spPr>
          <a:xfrm>
            <a:off x="2926080" y="2839212"/>
            <a:ext cx="5824728"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buClr>
                <a:srgbClr val="000000"/>
              </a:buClr>
            </a:pPr>
            <a:endParaRPr lang="nl-NL" sz="3200">
              <a:solidFill>
                <a:srgbClr val="FFFFFF"/>
              </a:solidFill>
              <a:latin typeface="Roboto Light"/>
            </a:endParaRPr>
          </a:p>
        </p:txBody>
      </p:sp>
      <p:sp>
        <p:nvSpPr>
          <p:cNvPr id="9" name="TextMessageHeader">
            <a:extLst>
              <a:ext uri="{FF2B5EF4-FFF2-40B4-BE49-F238E27FC236}">
                <a16:creationId xmlns:a16="http://schemas.microsoft.com/office/drawing/2014/main" id="{FD4690C9-35A2-423C-9508-BC8B6F657353}"/>
              </a:ext>
            </a:extLst>
          </p:cNvPr>
          <p:cNvSpPr txBox="1"/>
          <p:nvPr/>
        </p:nvSpPr>
        <p:spPr>
          <a:xfrm>
            <a:off x="630936" y="3963924"/>
            <a:ext cx="1426464"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ctr" anchorCtr="0">
            <a:noAutofit/>
          </a:bodyPr>
          <a:lstStyle/>
          <a:p>
            <a:pPr>
              <a:buClr>
                <a:srgbClr val="000000"/>
              </a:buClr>
            </a:pPr>
            <a:r>
              <a:rPr lang="nl-NL" sz="3200">
                <a:solidFill>
                  <a:srgbClr val="FFFFFF"/>
                </a:solidFill>
                <a:latin typeface="Roboto Medium"/>
              </a:rPr>
              <a:t>SMS</a:t>
            </a:r>
          </a:p>
        </p:txBody>
      </p:sp>
      <p:sp>
        <p:nvSpPr>
          <p:cNvPr id="10" name="TextMessageOne">
            <a:extLst>
              <a:ext uri="{FF2B5EF4-FFF2-40B4-BE49-F238E27FC236}">
                <a16:creationId xmlns:a16="http://schemas.microsoft.com/office/drawing/2014/main" id="{005EA8E4-49FC-4189-A67D-044F6503C862}"/>
              </a:ext>
            </a:extLst>
          </p:cNvPr>
          <p:cNvSpPr/>
          <p:nvPr/>
        </p:nvSpPr>
        <p:spPr>
          <a:xfrm>
            <a:off x="2286000" y="3984498"/>
            <a:ext cx="534924" cy="534924"/>
          </a:xfrm>
          <a:prstGeom prst="ellipse">
            <a:avLst/>
          </a:prstGeom>
          <a:solidFill>
            <a:srgbClr val="FCB731"/>
          </a:solidFill>
          <a:ln w="0" cap="flat" cmpd="sng" algn="ctr">
            <a:solidFill>
              <a:srgbClr val="FCB731">
                <a:alpha val="50196"/>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buClr>
                <a:srgbClr val="000000"/>
              </a:buClr>
            </a:pPr>
            <a:r>
              <a:rPr lang="nl-NL" sz="2800">
                <a:solidFill>
                  <a:srgbClr val="FFFFFF"/>
                </a:solidFill>
                <a:latin typeface="Roboto Medium"/>
              </a:rPr>
              <a:t>1</a:t>
            </a:r>
          </a:p>
        </p:txBody>
      </p:sp>
      <p:sp>
        <p:nvSpPr>
          <p:cNvPr id="11" name="TextMessageTwo">
            <a:extLst>
              <a:ext uri="{FF2B5EF4-FFF2-40B4-BE49-F238E27FC236}">
                <a16:creationId xmlns:a16="http://schemas.microsoft.com/office/drawing/2014/main" id="{C07EF54E-A3DC-47B1-9FEA-90C9BCC6930F}"/>
              </a:ext>
            </a:extLst>
          </p:cNvPr>
          <p:cNvSpPr/>
          <p:nvPr/>
        </p:nvSpPr>
        <p:spPr>
          <a:xfrm>
            <a:off x="2286000" y="4821174"/>
            <a:ext cx="534924" cy="534924"/>
          </a:xfrm>
          <a:prstGeom prst="ellipse">
            <a:avLst/>
          </a:prstGeom>
          <a:solidFill>
            <a:srgbClr val="FCB731"/>
          </a:solidFill>
          <a:ln w="0" cap="flat" cmpd="sng" algn="ctr">
            <a:solidFill>
              <a:srgbClr val="FCB731">
                <a:alpha val="50196"/>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buClr>
                <a:srgbClr val="000000"/>
              </a:buClr>
            </a:pPr>
            <a:r>
              <a:rPr lang="nl-NL" sz="2800">
                <a:solidFill>
                  <a:srgbClr val="FFFFFF"/>
                </a:solidFill>
                <a:latin typeface="Roboto Medium"/>
              </a:rPr>
              <a:t>2</a:t>
            </a:r>
          </a:p>
        </p:txBody>
      </p:sp>
      <p:sp>
        <p:nvSpPr>
          <p:cNvPr id="12" name="TextMessageExplanationOne">
            <a:extLst>
              <a:ext uri="{FF2B5EF4-FFF2-40B4-BE49-F238E27FC236}">
                <a16:creationId xmlns:a16="http://schemas.microsoft.com/office/drawing/2014/main" id="{62EC2F72-00C5-47AF-A599-49D0C040983D}"/>
              </a:ext>
            </a:extLst>
          </p:cNvPr>
          <p:cNvSpPr txBox="1"/>
          <p:nvPr/>
        </p:nvSpPr>
        <p:spPr>
          <a:xfrm>
            <a:off x="2926080" y="3970782"/>
            <a:ext cx="5824728"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buClr>
                <a:srgbClr val="000000"/>
              </a:buClr>
            </a:pPr>
            <a:endParaRPr lang="nl-NL" sz="3200">
              <a:solidFill>
                <a:srgbClr val="FFFFFF"/>
              </a:solidFill>
              <a:latin typeface="Roboto Light"/>
            </a:endParaRPr>
          </a:p>
        </p:txBody>
      </p:sp>
      <p:sp>
        <p:nvSpPr>
          <p:cNvPr id="13" name="TextMessageExplanationTwo">
            <a:extLst>
              <a:ext uri="{FF2B5EF4-FFF2-40B4-BE49-F238E27FC236}">
                <a16:creationId xmlns:a16="http://schemas.microsoft.com/office/drawing/2014/main" id="{655604B3-18B3-4B0E-A6F8-E6B942E90E47}"/>
              </a:ext>
            </a:extLst>
          </p:cNvPr>
          <p:cNvSpPr txBox="1"/>
          <p:nvPr/>
        </p:nvSpPr>
        <p:spPr>
          <a:xfrm>
            <a:off x="2926080" y="4800600"/>
            <a:ext cx="5824728"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buClr>
                <a:srgbClr val="000000"/>
              </a:buClr>
            </a:pPr>
            <a:endParaRPr lang="nl-NL" sz="3200">
              <a:solidFill>
                <a:srgbClr val="FFFFFF"/>
              </a:solidFill>
              <a:latin typeface="Roboto Light"/>
            </a:endParaRPr>
          </a:p>
        </p:txBody>
      </p:sp>
      <p:sp>
        <p:nvSpPr>
          <p:cNvPr id="14" name="SingleMethodOne" hidden="1">
            <a:extLst>
              <a:ext uri="{FF2B5EF4-FFF2-40B4-BE49-F238E27FC236}">
                <a16:creationId xmlns:a16="http://schemas.microsoft.com/office/drawing/2014/main" id="{B2C2E30F-08D3-4E41-BB8F-EBEB55C972D4}"/>
              </a:ext>
            </a:extLst>
          </p:cNvPr>
          <p:cNvSpPr/>
          <p:nvPr/>
        </p:nvSpPr>
        <p:spPr>
          <a:xfrm>
            <a:off x="850392" y="2434590"/>
            <a:ext cx="576072" cy="576072"/>
          </a:xfrm>
          <a:prstGeom prst="ellipse">
            <a:avLst/>
          </a:prstGeom>
          <a:solidFill>
            <a:srgbClr val="FCB731"/>
          </a:solidFill>
          <a:ln w="0" cap="flat" cmpd="sng" algn="ctr">
            <a:solidFill>
              <a:srgbClr val="FCB731">
                <a:alpha val="50196"/>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buClr>
                <a:srgbClr val="000000"/>
              </a:buClr>
            </a:pPr>
            <a:r>
              <a:rPr lang="nl-NL" sz="3200">
                <a:solidFill>
                  <a:srgbClr val="FFFFFF"/>
                </a:solidFill>
                <a:latin typeface="Roboto Medium"/>
              </a:rPr>
              <a:t>1</a:t>
            </a:r>
          </a:p>
        </p:txBody>
      </p:sp>
      <p:sp>
        <p:nvSpPr>
          <p:cNvPr id="15" name="SingleMethodTwo" hidden="1">
            <a:extLst>
              <a:ext uri="{FF2B5EF4-FFF2-40B4-BE49-F238E27FC236}">
                <a16:creationId xmlns:a16="http://schemas.microsoft.com/office/drawing/2014/main" id="{5BEDD09B-16F2-40B5-A962-66567A3423F7}"/>
              </a:ext>
            </a:extLst>
          </p:cNvPr>
          <p:cNvSpPr/>
          <p:nvPr/>
        </p:nvSpPr>
        <p:spPr>
          <a:xfrm>
            <a:off x="850392" y="3387852"/>
            <a:ext cx="576072" cy="576072"/>
          </a:xfrm>
          <a:prstGeom prst="ellipse">
            <a:avLst/>
          </a:prstGeom>
          <a:solidFill>
            <a:srgbClr val="FCB731"/>
          </a:solidFill>
          <a:ln w="0" cap="flat" cmpd="sng" algn="ctr">
            <a:solidFill>
              <a:srgbClr val="FCB731">
                <a:alpha val="50196"/>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noAutofit/>
          </a:bodyPr>
          <a:lstStyle/>
          <a:p>
            <a:pPr algn="ctr">
              <a:buClr>
                <a:srgbClr val="000000"/>
              </a:buClr>
            </a:pPr>
            <a:r>
              <a:rPr lang="nl-NL" sz="3200">
                <a:solidFill>
                  <a:srgbClr val="FFFFFF"/>
                </a:solidFill>
                <a:latin typeface="Roboto Medium"/>
              </a:rPr>
              <a:t>2</a:t>
            </a:r>
          </a:p>
        </p:txBody>
      </p:sp>
      <p:sp>
        <p:nvSpPr>
          <p:cNvPr id="16" name="SingleMethodLineOne" hidden="1">
            <a:extLst>
              <a:ext uri="{FF2B5EF4-FFF2-40B4-BE49-F238E27FC236}">
                <a16:creationId xmlns:a16="http://schemas.microsoft.com/office/drawing/2014/main" id="{F0F033F3-C192-4BA2-B088-3F705A908EFC}"/>
              </a:ext>
            </a:extLst>
          </p:cNvPr>
          <p:cNvSpPr txBox="1"/>
          <p:nvPr/>
        </p:nvSpPr>
        <p:spPr>
          <a:xfrm>
            <a:off x="1499616" y="2393442"/>
            <a:ext cx="7178040"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buClr>
                <a:srgbClr val="000000"/>
              </a:buClr>
            </a:pPr>
            <a:endParaRPr lang="nl-NL" sz="3600">
              <a:solidFill>
                <a:srgbClr val="FFFFFF"/>
              </a:solidFill>
              <a:latin typeface="Roboto Light"/>
            </a:endParaRPr>
          </a:p>
        </p:txBody>
      </p:sp>
      <p:sp>
        <p:nvSpPr>
          <p:cNvPr id="17" name="SingleMethodLineTwo" hidden="1">
            <a:extLst>
              <a:ext uri="{FF2B5EF4-FFF2-40B4-BE49-F238E27FC236}">
                <a16:creationId xmlns:a16="http://schemas.microsoft.com/office/drawing/2014/main" id="{CBDD78EF-C22A-40FB-9FED-1BFC6F416322}"/>
              </a:ext>
            </a:extLst>
          </p:cNvPr>
          <p:cNvSpPr txBox="1"/>
          <p:nvPr/>
        </p:nvSpPr>
        <p:spPr>
          <a:xfrm>
            <a:off x="1499616" y="3353562"/>
            <a:ext cx="7242048" cy="576072"/>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91440" tIns="45720" rIns="91440" bIns="45720" rtlCol="0" anchor="t" anchorCtr="0">
            <a:noAutofit/>
          </a:bodyPr>
          <a:lstStyle/>
          <a:p>
            <a:pPr>
              <a:buClr>
                <a:srgbClr val="000000"/>
              </a:buClr>
            </a:pPr>
            <a:endParaRPr lang="nl-NL" sz="3600">
              <a:solidFill>
                <a:srgbClr val="FFFFFF"/>
              </a:solidFill>
              <a:latin typeface="Roboto Light"/>
            </a:endParaRPr>
          </a:p>
        </p:txBody>
      </p:sp>
      <p:grpSp>
        <p:nvGrpSpPr>
          <p:cNvPr id="21" name="ParticipantsCounterGroup">
            <a:extLst>
              <a:ext uri="{FF2B5EF4-FFF2-40B4-BE49-F238E27FC236}">
                <a16:creationId xmlns:a16="http://schemas.microsoft.com/office/drawing/2014/main" id="{CD7F5869-54FA-4EEE-B1F5-C54F9F47859F}"/>
              </a:ext>
            </a:extLst>
          </p:cNvPr>
          <p:cNvGrpSpPr/>
          <p:nvPr/>
        </p:nvGrpSpPr>
        <p:grpSpPr>
          <a:xfrm>
            <a:off x="8083296" y="6323076"/>
            <a:ext cx="630936" cy="276999"/>
            <a:chOff x="8083296" y="6323076"/>
            <a:chExt cx="630936" cy="276999"/>
          </a:xfrm>
        </p:grpSpPr>
        <p:pic>
          <p:nvPicPr>
            <p:cNvPr id="19" name="counter_icon">
              <a:extLst>
                <a:ext uri="{FF2B5EF4-FFF2-40B4-BE49-F238E27FC236}">
                  <a16:creationId xmlns:a16="http://schemas.microsoft.com/office/drawing/2014/main" id="{662E0BC8-3315-45CB-8701-3BC167578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640" y="6343650"/>
              <a:ext cx="164592" cy="219456"/>
            </a:xfrm>
            <a:prstGeom prst="rect">
              <a:avLst/>
            </a:prstGeom>
          </p:spPr>
        </p:pic>
        <p:sp>
          <p:nvSpPr>
            <p:cNvPr id="20" name="counter_text">
              <a:extLst>
                <a:ext uri="{FF2B5EF4-FFF2-40B4-BE49-F238E27FC236}">
                  <a16:creationId xmlns:a16="http://schemas.microsoft.com/office/drawing/2014/main" id="{D56F22F5-B2FD-45F6-BFEC-03E57BECF3D6}"/>
                </a:ext>
              </a:extLst>
            </p:cNvPr>
            <p:cNvSpPr txBox="1"/>
            <p:nvPr/>
          </p:nvSpPr>
          <p:spPr>
            <a:xfrm>
              <a:off x="8083296" y="6323076"/>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sp>
        <p:nvSpPr>
          <p:cNvPr id="23" name="FooterText">
            <a:extLst>
              <a:ext uri="{FF2B5EF4-FFF2-40B4-BE49-F238E27FC236}">
                <a16:creationId xmlns:a16="http://schemas.microsoft.com/office/drawing/2014/main" id="{17085ED8-0C44-47D0-BC56-7676F15EEE0A}"/>
              </a:ext>
            </a:extLst>
          </p:cNvPr>
          <p:cNvSpPr txBox="1"/>
          <p:nvPr/>
        </p:nvSpPr>
        <p:spPr>
          <a:xfrm>
            <a:off x="3438144" y="6467094"/>
            <a:ext cx="2770632" cy="281178"/>
          </a:xfrm>
          <a:prstGeom prst="rect">
            <a:avLst/>
          </a:prstGeom>
          <a:noFill/>
          <a:extLst>
            <a:ext uri="{909E8E84-426E-40DD-AFC4-6F175D3DCCD1}">
              <a14:hiddenFill xmlns:a14="http://schemas.microsoft.com/office/drawing/2010/main">
                <a:solidFill>
                  <a:srgbClr val="F1F1F1"/>
                </a:solidFill>
              </a14:hiddenFill>
            </a:ext>
          </a:extLst>
        </p:spPr>
        <p:txBody>
          <a:bodyPr vert="horz" lIns="0" tIns="38100" rIns="88900" bIns="38100" rtlCol="0" anchor="ctr" anchorCtr="0">
            <a:noAutofit/>
          </a:bodyPr>
          <a:lstStyle/>
          <a:p>
            <a:pPr algn="ctr">
              <a:buClr>
                <a:srgbClr val="000000"/>
              </a:buClr>
            </a:pPr>
            <a:r>
              <a:rPr lang="nl-NL" sz="1100">
                <a:solidFill>
                  <a:srgbClr val="D9D9D9"/>
                </a:solidFill>
                <a:latin typeface="Roboto Light"/>
              </a:rPr>
              <a:t>Berichten insturen is anoniem</a:t>
            </a:r>
          </a:p>
        </p:txBody>
      </p:sp>
      <p:pic>
        <p:nvPicPr>
          <p:cNvPr id="26" name="Logo">
            <a:extLst>
              <a:ext uri="{FF2B5EF4-FFF2-40B4-BE49-F238E27FC236}">
                <a16:creationId xmlns:a16="http://schemas.microsoft.com/office/drawing/2014/main" id="{900E898F-1DD8-4654-8EC2-F7787D643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768" y="6275070"/>
            <a:ext cx="1691640" cy="349758"/>
          </a:xfrm>
          <a:prstGeom prst="rect">
            <a:avLst/>
          </a:prstGeom>
        </p:spPr>
      </p:pic>
      <p:sp>
        <p:nvSpPr>
          <p:cNvPr id="24" name="SessionExplanation">
            <a:extLst>
              <a:ext uri="{FF2B5EF4-FFF2-40B4-BE49-F238E27FC236}">
                <a16:creationId xmlns:a16="http://schemas.microsoft.com/office/drawing/2014/main" id="{60FA20B3-F0E8-4F72-B65C-B88ED190A18B}"/>
              </a:ext>
            </a:extLst>
          </p:cNvPr>
          <p:cNvSpPr txBox="1"/>
          <p:nvPr/>
        </p:nvSpPr>
        <p:spPr>
          <a:xfrm>
            <a:off x="203200" y="203200"/>
            <a:ext cx="8737600" cy="64516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812800" rIns="812800" rtlCol="0" anchor="ctr" anchorCtr="1">
            <a:noAutofit/>
          </a:bodyPr>
          <a:lstStyle/>
          <a:p>
            <a:pPr algn="ctr">
              <a:lnSpc>
                <a:spcPct val="150000"/>
              </a:lnSpc>
              <a:spcBef>
                <a:spcPts val="0"/>
              </a:spcBef>
              <a:spcAft>
                <a:spcPts val="0"/>
              </a:spcAft>
            </a:pPr>
            <a:r>
              <a:rPr lang="nl-NL" sz="2400" i="1">
                <a:solidFill>
                  <a:srgbClr val="3F4D65"/>
                </a:solidFill>
                <a:latin typeface="Roboto Light"/>
              </a:rPr>
              <a:t>Deze presentatie is geladen zonder de Shakespeak Add-In.</a:t>
            </a:r>
          </a:p>
          <a:p>
            <a:pPr algn="ctr">
              <a:lnSpc>
                <a:spcPct val="150000"/>
              </a:lnSpc>
              <a:spcBef>
                <a:spcPts val="0"/>
              </a:spcBef>
              <a:spcAft>
                <a:spcPts val="0"/>
              </a:spcAft>
            </a:pPr>
            <a:r>
              <a:rPr lang="nl-NL" sz="2400" i="1">
                <a:solidFill>
                  <a:srgbClr val="3F4D65"/>
                </a:solidFill>
                <a:latin typeface="Roboto Light"/>
              </a:rPr>
              <a:t>Add-In gratis downloaden? Ga naar http://shakespeak.com/en/free-download/</a:t>
            </a:r>
          </a:p>
        </p:txBody>
      </p:sp>
    </p:spTree>
    <p:extLst>
      <p:ext uri="{BB962C8B-B14F-4D97-AF65-F5344CB8AC3E}">
        <p14:creationId xmlns:p14="http://schemas.microsoft.com/office/powerpoint/2010/main" val="4611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k_v_VS_0_1_0_1_-1_0_2_0_[3]">
    <p:spTree>
      <p:nvGrpSpPr>
        <p:cNvPr id="1" name=""/>
        <p:cNvGrpSpPr/>
        <p:nvPr/>
      </p:nvGrpSpPr>
      <p:grpSpPr>
        <a:xfrm>
          <a:off x="0" y="0"/>
          <a:ext cx="0" cy="0"/>
          <a:chOff x="0" y="0"/>
          <a:chExt cx="0" cy="0"/>
        </a:xfrm>
      </p:grpSpPr>
      <p:pic>
        <p:nvPicPr>
          <p:cNvPr id="27" name="LAYOUT_BG_IMAGE_2">
            <a:extLst>
              <a:ext uri="{FF2B5EF4-FFF2-40B4-BE49-F238E27FC236}">
                <a16:creationId xmlns:a16="http://schemas.microsoft.com/office/drawing/2014/main" id="{DF053AF5-E893-4756-B739-62F69808D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VoteExplanationBg_1">
            <a:extLst>
              <a:ext uri="{FF2B5EF4-FFF2-40B4-BE49-F238E27FC236}">
                <a16:creationId xmlns:a16="http://schemas.microsoft.com/office/drawing/2014/main" id="{49CD1F5C-BE1D-4C6D-8435-3C393E5513C2}"/>
              </a:ext>
            </a:extLst>
          </p:cNvPr>
          <p:cNvSpPr txBox="1"/>
          <p:nvPr/>
        </p:nvSpPr>
        <p:spPr>
          <a:xfrm>
            <a:off x="0" y="5932169"/>
            <a:ext cx="9144000" cy="925830"/>
          </a:xfrm>
          <a:prstGeom prst="rect">
            <a:avLst/>
          </a:prstGeom>
          <a:noFill/>
          <a:extLst>
            <a:ext uri="{909E8E84-426E-40DD-AFC4-6F175D3DCCD1}">
              <a14:hiddenFill xmlns:a14="http://schemas.microsoft.com/office/drawing/2010/main">
                <a:solidFill>
                  <a:srgbClr val="FFFFFF">
                    <a:alpha val="0"/>
                  </a:srgbClr>
                </a:solidFill>
              </a14:hiddenFill>
            </a:ext>
          </a:extLst>
        </p:spPr>
        <p:txBody>
          <a:bodyPr vert="horz" lIns="88900" tIns="38100" rIns="88900" bIns="38100" rtlCol="0" anchor="t" anchorCtr="0">
            <a:noAutofit/>
          </a:bodyPr>
          <a:lstStyle/>
          <a:p>
            <a:pPr>
              <a:buClr>
                <a:srgbClr val="000000"/>
              </a:buClr>
            </a:pPr>
            <a:endParaRPr lang="nl-NL">
              <a:solidFill>
                <a:srgbClr val="000000"/>
              </a:solidFill>
              <a:latin typeface="Calibri" panose="020F0502020204030204" pitchFamily="34" charset="0"/>
            </a:endParaRPr>
          </a:p>
        </p:txBody>
      </p:sp>
      <p:sp>
        <p:nvSpPr>
          <p:cNvPr id="2" name="sk_v_VT_0_1_0_1_-1_0_2_0_[3]">
            <a:extLst>
              <a:ext uri="{FF2B5EF4-FFF2-40B4-BE49-F238E27FC236}">
                <a16:creationId xmlns:a16="http://schemas.microsoft.com/office/drawing/2014/main" id="{908F907B-4E84-42DC-B339-72C7BBA8CDB4}"/>
              </a:ext>
            </a:extLst>
          </p:cNvPr>
          <p:cNvSpPr>
            <a:spLocks noGrp="1"/>
          </p:cNvSpPr>
          <p:nvPr>
            <p:ph type="title"/>
          </p:nvPr>
        </p:nvSpPr>
        <p:spPr>
          <a:xfrm>
            <a:off x="429768" y="185166"/>
            <a:ext cx="8275320" cy="1412748"/>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ctr" anchorCtr="0">
            <a:noAutofit/>
          </a:bodyPr>
          <a:lstStyle/>
          <a:p>
            <a:pPr>
              <a:buClr>
                <a:srgbClr val="000000"/>
              </a:buClr>
            </a:pPr>
            <a:r>
              <a:rPr lang="nl-NL" sz="4000">
                <a:solidFill>
                  <a:srgbClr val="FFFFFF"/>
                </a:solidFill>
                <a:latin typeface="Roboto Slab"/>
              </a:rPr>
              <a:t>Ik ben...</a:t>
            </a:r>
          </a:p>
        </p:txBody>
      </p:sp>
      <p:sp>
        <p:nvSpPr>
          <p:cNvPr id="3" name="VoteChoices">
            <a:extLst>
              <a:ext uri="{FF2B5EF4-FFF2-40B4-BE49-F238E27FC236}">
                <a16:creationId xmlns:a16="http://schemas.microsoft.com/office/drawing/2014/main" id="{F3A46BF3-9FB4-47B1-9250-3F3261F76F11}"/>
              </a:ext>
            </a:extLst>
          </p:cNvPr>
          <p:cNvSpPr>
            <a:spLocks noGrp="1"/>
          </p:cNvSpPr>
          <p:nvPr>
            <p:ph type="body" idx="12"/>
          </p:nvPr>
        </p:nvSpPr>
        <p:spPr>
          <a:xfrm>
            <a:off x="548640" y="1783079"/>
            <a:ext cx="8110728" cy="3977640"/>
          </a:xfrm>
          <a:noFill/>
          <a:extLst>
            <a:ext uri="{909E8E84-426E-40DD-AFC4-6F175D3DCCD1}">
              <a14:hiddenFill xmlns:a14="http://schemas.microsoft.com/office/drawing/2010/main">
                <a:solidFill>
                  <a:srgbClr val="FFFFFF">
                    <a:alpha val="0"/>
                  </a:srgbClr>
                </a:solidFill>
              </a14:hiddenFill>
            </a:ext>
          </a:extLst>
        </p:spPr>
        <p:txBody>
          <a:bodyPr lIns="0" tIns="45720" rIns="91440" bIns="45720" anchor="t" anchorCtr="0">
            <a:noAutofit/>
          </a:bodyPr>
          <a:lstStyle/>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Man</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Vrouw</a:t>
            </a:r>
          </a:p>
          <a:p>
            <a:pPr marL="514350" indent="-514350">
              <a:lnSpc>
                <a:spcPct val="150000"/>
              </a:lnSpc>
              <a:spcBef>
                <a:spcPct val="0"/>
              </a:spcBef>
              <a:buClr>
                <a:srgbClr val="FCB731"/>
              </a:buClr>
              <a:buSzPct val="100000"/>
              <a:buAutoNum type="alphaUcPeriod"/>
            </a:pPr>
            <a:r>
              <a:rPr lang="nl-NL" sz="2400">
                <a:solidFill>
                  <a:srgbClr val="FFFFFF"/>
                </a:solidFill>
                <a:latin typeface="Roboto Light"/>
              </a:rPr>
              <a:t>Non-binair</a:t>
            </a:r>
          </a:p>
          <a:p>
            <a:pPr marL="514350" indent="-514350">
              <a:lnSpc>
                <a:spcPct val="150000"/>
              </a:lnSpc>
              <a:spcBef>
                <a:spcPct val="0"/>
              </a:spcBef>
              <a:buClr>
                <a:srgbClr val="FCB731"/>
              </a:buClr>
              <a:buSzPct val="100000"/>
              <a:buAutoNum type="alphaUcPeriod"/>
            </a:pPr>
            <a:endParaRPr lang="nl-NL" sz="2400">
              <a:solidFill>
                <a:srgbClr val="FFFFFF"/>
              </a:solidFill>
              <a:latin typeface="Roboto Light"/>
            </a:endParaRPr>
          </a:p>
        </p:txBody>
      </p:sp>
      <p:grpSp>
        <p:nvGrpSpPr>
          <p:cNvPr id="7" name="VotesCounterGroup">
            <a:extLst>
              <a:ext uri="{FF2B5EF4-FFF2-40B4-BE49-F238E27FC236}">
                <a16:creationId xmlns:a16="http://schemas.microsoft.com/office/drawing/2014/main" id="{D18B759A-B332-4DA6-B8FD-69D862118E1C}"/>
              </a:ext>
            </a:extLst>
          </p:cNvPr>
          <p:cNvGrpSpPr/>
          <p:nvPr/>
        </p:nvGrpSpPr>
        <p:grpSpPr>
          <a:xfrm>
            <a:off x="7417613" y="6021324"/>
            <a:ext cx="630936" cy="291465"/>
            <a:chOff x="7050024" y="6137910"/>
            <a:chExt cx="630936" cy="283857"/>
          </a:xfrm>
        </p:grpSpPr>
        <p:pic>
          <p:nvPicPr>
            <p:cNvPr id="5" name="counter_icon">
              <a:extLst>
                <a:ext uri="{FF2B5EF4-FFF2-40B4-BE49-F238E27FC236}">
                  <a16:creationId xmlns:a16="http://schemas.microsoft.com/office/drawing/2014/main" id="{DF0B1E1A-16E0-4B95-8F83-EFD60A7E5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368" y="6137910"/>
              <a:ext cx="164592" cy="219456"/>
            </a:xfrm>
            <a:prstGeom prst="rect">
              <a:avLst/>
            </a:prstGeom>
          </p:spPr>
        </p:pic>
        <p:sp>
          <p:nvSpPr>
            <p:cNvPr id="6" name="counter_text">
              <a:extLst>
                <a:ext uri="{FF2B5EF4-FFF2-40B4-BE49-F238E27FC236}">
                  <a16:creationId xmlns:a16="http://schemas.microsoft.com/office/drawing/2014/main" id="{E017CE06-EAEF-4EDE-81F7-7D188327BE21}"/>
                </a:ext>
              </a:extLst>
            </p:cNvPr>
            <p:cNvSpPr txBox="1"/>
            <p:nvPr/>
          </p:nvSpPr>
          <p:spPr>
            <a:xfrm>
              <a:off x="7050024" y="6144768"/>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1" name="ParticipantsCounterGroup">
            <a:extLst>
              <a:ext uri="{FF2B5EF4-FFF2-40B4-BE49-F238E27FC236}">
                <a16:creationId xmlns:a16="http://schemas.microsoft.com/office/drawing/2014/main" id="{40322AB6-EA6E-4CF0-825C-E772F03C749D}"/>
              </a:ext>
            </a:extLst>
          </p:cNvPr>
          <p:cNvGrpSpPr/>
          <p:nvPr/>
        </p:nvGrpSpPr>
        <p:grpSpPr>
          <a:xfrm>
            <a:off x="8083296" y="6035040"/>
            <a:ext cx="630936" cy="276999"/>
            <a:chOff x="8083296" y="6035040"/>
            <a:chExt cx="630936" cy="276999"/>
          </a:xfrm>
        </p:grpSpPr>
        <p:pic>
          <p:nvPicPr>
            <p:cNvPr id="9" name="counter_icon">
              <a:extLst>
                <a:ext uri="{FF2B5EF4-FFF2-40B4-BE49-F238E27FC236}">
                  <a16:creationId xmlns:a16="http://schemas.microsoft.com/office/drawing/2014/main" id="{472A0A46-48A3-4798-8376-678E447925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640" y="6055614"/>
              <a:ext cx="164592" cy="219456"/>
            </a:xfrm>
            <a:prstGeom prst="rect">
              <a:avLst/>
            </a:prstGeom>
          </p:spPr>
        </p:pic>
        <p:sp>
          <p:nvSpPr>
            <p:cNvPr id="10" name="counter_text">
              <a:extLst>
                <a:ext uri="{FF2B5EF4-FFF2-40B4-BE49-F238E27FC236}">
                  <a16:creationId xmlns:a16="http://schemas.microsoft.com/office/drawing/2014/main" id="{61ACE7BC-48BD-4847-8E39-0C500121C4EE}"/>
                </a:ext>
              </a:extLst>
            </p:cNvPr>
            <p:cNvSpPr txBox="1"/>
            <p:nvPr/>
          </p:nvSpPr>
          <p:spPr>
            <a:xfrm>
              <a:off x="8083296" y="6035040"/>
              <a:ext cx="448056" cy="276999"/>
            </a:xfrm>
            <a:prstGeom prst="rect">
              <a:avLst/>
            </a:prstGeom>
            <a:solidFill>
              <a:srgbClr val="F1F1F1">
                <a:alpha val="0"/>
              </a:srgbClr>
            </a:solidFill>
          </p:spPr>
          <p:txBody>
            <a:bodyPr vert="horz" lIns="0" tIns="0" rIns="33020" bIns="0" rtlCol="0" anchor="ctr" anchorCtr="0">
              <a:noAutofit/>
            </a:bodyPr>
            <a:lstStyle/>
            <a:p>
              <a:pPr algn="r">
                <a:buClr>
                  <a:srgbClr val="000000"/>
                </a:buClr>
              </a:pPr>
              <a:r>
                <a:rPr lang="nl-NL" sz="1600">
                  <a:solidFill>
                    <a:srgbClr val="FFFFFF"/>
                  </a:solidFill>
                  <a:latin typeface="Roboto Slab"/>
                </a:rPr>
                <a:t>0</a:t>
              </a:r>
            </a:p>
          </p:txBody>
        </p:sp>
      </p:grpSp>
      <p:grpSp>
        <p:nvGrpSpPr>
          <p:cNvPr id="14" name="vss_group_1">
            <a:extLst>
              <a:ext uri="{FF2B5EF4-FFF2-40B4-BE49-F238E27FC236}">
                <a16:creationId xmlns:a16="http://schemas.microsoft.com/office/drawing/2014/main" id="{E33169B9-5490-44D3-B2C4-1687972990A9}"/>
              </a:ext>
            </a:extLst>
          </p:cNvPr>
          <p:cNvGrpSpPr/>
          <p:nvPr/>
        </p:nvGrpSpPr>
        <p:grpSpPr>
          <a:xfrm>
            <a:off x="8001000" y="6357366"/>
            <a:ext cx="1051560" cy="332613"/>
            <a:chOff x="8001000" y="6350000"/>
            <a:chExt cx="1041400" cy="330200"/>
          </a:xfrm>
        </p:grpSpPr>
        <p:sp>
          <p:nvSpPr>
            <p:cNvPr id="12" name="vss_text_0">
              <a:extLst>
                <a:ext uri="{FF2B5EF4-FFF2-40B4-BE49-F238E27FC236}">
                  <a16:creationId xmlns:a16="http://schemas.microsoft.com/office/drawing/2014/main" id="{AF8B7D19-E773-424D-9C1D-55EC16BE4CBD}"/>
                </a:ext>
              </a:extLst>
            </p:cNvPr>
            <p:cNvSpPr/>
            <p:nvPr/>
          </p:nvSpPr>
          <p:spPr>
            <a:xfrm>
              <a:off x="8001000" y="6350000"/>
              <a:ext cx="1041400" cy="330200"/>
            </a:xfrm>
            <a:prstGeom prst="roundRect">
              <a:avLst/>
            </a:prstGeom>
            <a:noFill/>
            <a:ln w="25400" cap="flat" cmpd="sng" algn="ctr">
              <a:noFill/>
              <a:prstDash val="solid"/>
            </a:ln>
            <a:effectLst>
              <a:prstShdw prst="shdw14" dist="35921" dir="2700000">
                <a:scrgbClr r="0" g="0" b="0">
                  <a:alpha val="50000"/>
                </a:scrgbClr>
              </a:prstShdw>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30200" rtlCol="0" anchor="ctr">
              <a:normAutofit fontScale="70000" lnSpcReduction="20000"/>
            </a:bodyPr>
            <a:lstStyle/>
            <a:p>
              <a:pPr>
                <a:buClr>
                  <a:srgbClr val="000000"/>
                </a:buClr>
              </a:pPr>
              <a:r>
                <a:rPr lang="nl-NL" sz="1600">
                  <a:solidFill>
                    <a:srgbClr val="FFFFFF"/>
                  </a:solidFill>
                  <a:latin typeface="Roboto Light"/>
                </a:rPr>
                <a:t>Gesloten</a:t>
              </a:r>
            </a:p>
          </p:txBody>
        </p:sp>
        <p:sp>
          <p:nvSpPr>
            <p:cNvPr id="13" name="vss_light">
              <a:extLst>
                <a:ext uri="{FF2B5EF4-FFF2-40B4-BE49-F238E27FC236}">
                  <a16:creationId xmlns:a16="http://schemas.microsoft.com/office/drawing/2014/main" id="{952324E3-E826-4B45-A2D3-CDA25D95313D}"/>
                </a:ext>
              </a:extLst>
            </p:cNvPr>
            <p:cNvSpPr/>
            <p:nvPr/>
          </p:nvSpPr>
          <p:spPr>
            <a:xfrm>
              <a:off x="8071757" y="6420757"/>
              <a:ext cx="188685" cy="188686"/>
            </a:xfrm>
            <a:prstGeom prst="ellipse">
              <a:avLst/>
            </a:prstGeom>
            <a:solidFill>
              <a:srgbClr val="FF00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buClr>
                  <a:srgbClr val="000000"/>
                </a:buClr>
              </a:pPr>
              <a:endParaRPr lang="nl-NL" sz="1600">
                <a:solidFill>
                  <a:srgbClr val="FFFFFF"/>
                </a:solidFill>
                <a:latin typeface="Roboto Light"/>
              </a:endParaRPr>
            </a:p>
          </p:txBody>
        </p:sp>
      </p:grpSp>
      <p:sp>
        <p:nvSpPr>
          <p:cNvPr id="15" name="VotesStatusExplanation0">
            <a:extLst>
              <a:ext uri="{FF2B5EF4-FFF2-40B4-BE49-F238E27FC236}">
                <a16:creationId xmlns:a16="http://schemas.microsoft.com/office/drawing/2014/main" id="{F17F8131-C875-48A6-88BF-4E8825D950E2}"/>
              </a:ext>
            </a:extLst>
          </p:cNvPr>
          <p:cNvSpPr txBox="1"/>
          <p:nvPr/>
        </p:nvSpPr>
        <p:spPr>
          <a:xfrm>
            <a:off x="6665976" y="253746"/>
            <a:ext cx="2295144" cy="2743200"/>
          </a:xfrm>
          <a:prstGeom prst="rect">
            <a:avLst/>
          </a:prstGeom>
          <a:solidFill>
            <a:srgbClr val="FFFFFF">
              <a:alpha val="85000"/>
            </a:srgbClr>
          </a:solidFill>
          <a:ln w="101600" cap="flat" cmpd="thinThick" algn="ctr">
            <a:solidFill>
              <a:srgbClr val="FFFFFF">
                <a:alpha val="64000"/>
              </a:srgbClr>
            </a:solidFill>
            <a:prstDash val="solid"/>
            <a:round/>
            <a:headEnd type="none" w="med" len="med"/>
            <a:tailEnd type="none" w="med" len="med"/>
          </a:ln>
        </p:spPr>
        <p:txBody>
          <a:bodyPr vert="horz" wrap="square" lIns="203200" rIns="203200" rtlCol="0" anchor="ctr" anchorCtr="1">
            <a:normAutofit fontScale="92500"/>
          </a:bodyPr>
          <a:lstStyle/>
          <a:p>
            <a:pPr algn="ctr">
              <a:lnSpc>
                <a:spcPct val="150000"/>
              </a:lnSpc>
              <a:spcBef>
                <a:spcPts val="0"/>
              </a:spcBef>
              <a:spcAft>
                <a:spcPts val="0"/>
              </a:spcAft>
            </a:pPr>
            <a:r>
              <a:rPr lang="nl-NL" sz="2400" i="1">
                <a:solidFill>
                  <a:srgbClr val="3F4D65"/>
                </a:solidFill>
                <a:latin typeface="Roboto Light"/>
              </a:rPr>
              <a:t>De vraag gaat open zodra u een sessie en diavoorstelling start.</a:t>
            </a:r>
          </a:p>
        </p:txBody>
      </p:sp>
      <p:graphicFrame>
        <p:nvGraphicFramePr>
          <p:cNvPr id="21" name="ExplanationsTable_0_0_1">
            <a:extLst>
              <a:ext uri="{FF2B5EF4-FFF2-40B4-BE49-F238E27FC236}">
                <a16:creationId xmlns:a16="http://schemas.microsoft.com/office/drawing/2014/main" id="{6584C01B-2C33-409A-97F5-C9349FD19372}"/>
              </a:ext>
            </a:extLst>
          </p:cNvPr>
          <p:cNvGraphicFramePr>
            <a:graphicFrameLocks noGrp="1"/>
          </p:cNvGraphicFramePr>
          <p:nvPr>
            <p:extLst>
              <p:ext uri="{D42A27DB-BD31-4B8C-83A1-F6EECF244321}">
                <p14:modId xmlns:p14="http://schemas.microsoft.com/office/powerpoint/2010/main" val="2180962070"/>
              </p:ext>
            </p:extLst>
          </p:nvPr>
        </p:nvGraphicFramePr>
        <p:xfrm>
          <a:off x="952500" y="5689600"/>
          <a:ext cx="6135624" cy="1158240"/>
        </p:xfrm>
        <a:graphic>
          <a:graphicData uri="http://schemas.openxmlformats.org/drawingml/2006/table">
            <a:tbl>
              <a:tblPr bandRow="1">
                <a:tableStyleId>{2D5ABB26-0587-4C30-8999-92F81FD0307C}</a:tableStyleId>
              </a:tblPr>
              <a:tblGrid>
                <a:gridCol w="705597">
                  <a:extLst>
                    <a:ext uri="{9D8B030D-6E8A-4147-A177-3AD203B41FA5}">
                      <a16:colId xmlns:a16="http://schemas.microsoft.com/office/drawing/2014/main" val="185162710"/>
                    </a:ext>
                  </a:extLst>
                </a:gridCol>
                <a:gridCol w="5430027">
                  <a:extLst>
                    <a:ext uri="{9D8B030D-6E8A-4147-A177-3AD203B41FA5}">
                      <a16:colId xmlns:a16="http://schemas.microsoft.com/office/drawing/2014/main" val="3524458122"/>
                    </a:ext>
                  </a:extLst>
                </a:gridCol>
              </a:tblGrid>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Internet</a:t>
                      </a:r>
                    </a:p>
                  </a:txBody>
                  <a:tcPr anchor="ctr"/>
                </a:tc>
                <a:tc>
                  <a:txBody>
                    <a:bodyPr/>
                    <a:lstStyle/>
                    <a:p>
                      <a:pPr algn="l">
                        <a:lnSpc>
                          <a:spcPct val="100000"/>
                        </a:lnSpc>
                        <a:spcBef>
                          <a:spcPct val="0"/>
                        </a:spcBef>
                        <a:spcAft>
                          <a:spcPct val="0"/>
                        </a:spcAft>
                        <a:buClr>
                          <a:srgbClr val="000000"/>
                        </a:buClr>
                      </a:pPr>
                      <a:r>
                        <a:rPr lang="nl-NL" sz="1600" b="0" i="0" u="none" baseline="0">
                          <a:solidFill>
                            <a:srgbClr val="D9D9D9"/>
                          </a:solidFill>
                          <a:latin typeface="Roboto Light"/>
                        </a:rPr>
                        <a:t>Dit tekstvak wordt gebruikt om de verschillende stemmethodes uit te leggen.</a:t>
                      </a:r>
                    </a:p>
                  </a:txBody>
                  <a:tcPr anchor="ctr"/>
                </a:tc>
                <a:extLst>
                  <a:ext uri="{0D108BD9-81ED-4DB2-BD59-A6C34878D82A}">
                    <a16:rowId xmlns:a16="http://schemas.microsoft.com/office/drawing/2014/main" val="3632892491"/>
                  </a:ext>
                </a:extLst>
              </a:tr>
              <a:tr h="577850">
                <a:tc>
                  <a:txBody>
                    <a:bodyPr/>
                    <a:lstStyle/>
                    <a:p>
                      <a:pPr algn="l">
                        <a:lnSpc>
                          <a:spcPct val="100000"/>
                        </a:lnSpc>
                        <a:spcBef>
                          <a:spcPct val="0"/>
                        </a:spcBef>
                        <a:spcAft>
                          <a:spcPct val="0"/>
                        </a:spcAft>
                        <a:buClr>
                          <a:srgbClr val="000000"/>
                        </a:buClr>
                      </a:pPr>
                      <a:r>
                        <a:rPr lang="nl-NL" sz="1600" b="1" i="0" u="none" baseline="0">
                          <a:solidFill>
                            <a:srgbClr val="FFFFFF"/>
                          </a:solidFill>
                          <a:latin typeface="Roboto Medium"/>
                        </a:rPr>
                        <a:t>SMS</a:t>
                      </a:r>
                    </a:p>
                  </a:txBody>
                  <a:tcPr anchor="ctr"/>
                </a:tc>
                <a:tc>
                  <a:txBody>
                    <a:bodyPr/>
                    <a:lstStyle/>
                    <a:p>
                      <a:pPr algn="l">
                        <a:lnSpc>
                          <a:spcPct val="100000"/>
                        </a:lnSpc>
                        <a:spcBef>
                          <a:spcPct val="0"/>
                        </a:spcBef>
                        <a:spcAft>
                          <a:spcPct val="0"/>
                        </a:spcAft>
                        <a:buClr>
                          <a:srgbClr val="000000"/>
                        </a:buClr>
                      </a:pPr>
                      <a:r>
                        <a:rPr lang="nl-NL" sz="1600" b="0" i="0" u="none" baseline="0">
                          <a:solidFill>
                            <a:srgbClr val="E6E6E6"/>
                          </a:solidFill>
                          <a:latin typeface="Roboto Light"/>
                        </a:rPr>
                        <a:t>De juiste uitleg wordt hier ingevuld nadat u een sessie heeft gestart.</a:t>
                      </a:r>
                    </a:p>
                  </a:txBody>
                  <a:tcPr anchor="ctr"/>
                </a:tc>
                <a:extLst>
                  <a:ext uri="{0D108BD9-81ED-4DB2-BD59-A6C34878D82A}">
                    <a16:rowId xmlns:a16="http://schemas.microsoft.com/office/drawing/2014/main" val="1566033293"/>
                  </a:ext>
                </a:extLst>
              </a:tr>
            </a:tbl>
          </a:graphicData>
        </a:graphic>
      </p:graphicFrame>
      <p:pic>
        <p:nvPicPr>
          <p:cNvPr id="25" name="Logo">
            <a:extLst>
              <a:ext uri="{FF2B5EF4-FFF2-40B4-BE49-F238E27FC236}">
                <a16:creationId xmlns:a16="http://schemas.microsoft.com/office/drawing/2014/main" id="{C8424A05-B4ED-415B-9135-E39DBB93F3F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20624" y="6089904"/>
            <a:ext cx="365760" cy="521208"/>
          </a:xfrm>
          <a:prstGeom prst="rect">
            <a:avLst/>
          </a:prstGeom>
        </p:spPr>
      </p:pic>
      <p:sp>
        <p:nvSpPr>
          <p:cNvPr id="4" name="VoteExplanationOverlay" hidden="1">
            <a:extLst>
              <a:ext uri="{FF2B5EF4-FFF2-40B4-BE49-F238E27FC236}">
                <a16:creationId xmlns:a16="http://schemas.microsoft.com/office/drawing/2014/main" id="{BE7B9BA4-F196-47D2-9DD2-3F86C51A3205}"/>
              </a:ext>
            </a:extLst>
          </p:cNvPr>
          <p:cNvSpPr txBox="1"/>
          <p:nvPr/>
        </p:nvSpPr>
        <p:spPr>
          <a:xfrm>
            <a:off x="952500" y="5689600"/>
            <a:ext cx="6135624" cy="1158240"/>
          </a:xfrm>
          <a:prstGeom prst="rect">
            <a:avLst/>
          </a:prstGeom>
          <a:solidFill>
            <a:srgbClr val="F1F1F1">
              <a:alpha val="90000"/>
            </a:srgbClr>
          </a:solidFill>
          <a:ln w="0" cmpd="sng">
            <a:solidFill>
              <a:srgbClr val="000000"/>
            </a:solidFill>
            <a:prstDash val="solid"/>
          </a:ln>
        </p:spPr>
        <p:txBody>
          <a:bodyPr vert="horz" wrap="square" lIns="406400" rIns="406400" rtlCol="0" anchor="ctr" anchorCtr="1">
            <a:noAutofit/>
          </a:bodyPr>
          <a:lstStyle/>
          <a:p>
            <a:pPr algn="ctr"/>
            <a:endParaRPr lang="nl-NL" i="1">
              <a:solidFill>
                <a:srgbClr val="000000"/>
              </a:solidFill>
            </a:endParaRPr>
          </a:p>
        </p:txBody>
      </p:sp>
    </p:spTree>
    <p:extLst>
      <p:ext uri="{BB962C8B-B14F-4D97-AF65-F5344CB8AC3E}">
        <p14:creationId xmlns:p14="http://schemas.microsoft.com/office/powerpoint/2010/main" val="567944691"/>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43D974DF606943BEDE002625D04473" ma:contentTypeVersion="8" ma:contentTypeDescription="Een nieuw document maken." ma:contentTypeScope="" ma:versionID="f105133fbb41bb78d3e2b2260d085f7f">
  <xsd:schema xmlns:xsd="http://www.w3.org/2001/XMLSchema" xmlns:xs="http://www.w3.org/2001/XMLSchema" xmlns:p="http://schemas.microsoft.com/office/2006/metadata/properties" xmlns:ns2="f781b54b-e5a1-48df-9cdd-9785418d6e8c" targetNamespace="http://schemas.microsoft.com/office/2006/metadata/properties" ma:root="true" ma:fieldsID="0e247de1f6c6a3eab121a28497c858cb" ns2:_="">
    <xsd:import namespace="f781b54b-e5a1-48df-9cdd-9785418d6e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1b54b-e5a1-48df-9cdd-9785418d6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842BB-7E48-4BD3-8598-760DDC426442}">
  <ds:schemaRefs>
    <ds:schemaRef ds:uri="http://schemas.microsoft.com/sharepoint/v3/contenttype/forms"/>
  </ds:schemaRefs>
</ds:datastoreItem>
</file>

<file path=customXml/itemProps2.xml><?xml version="1.0" encoding="utf-8"?>
<ds:datastoreItem xmlns:ds="http://schemas.openxmlformats.org/officeDocument/2006/customXml" ds:itemID="{5DE41E17-C2B3-486D-B2C2-13FF2D1B4DFA}">
  <ds:schemaRefs>
    <ds:schemaRef ds:uri="f781b54b-e5a1-48df-9cdd-9785418d6e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9CF95C4-5CA0-44FF-967B-AE30F48870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1b54b-e5a1-48df-9cdd-9785418d6e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62</Slides>
  <Notes>27</Notes>
  <HiddenSlides>0</HiddenSlide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Standaardontwerp</vt:lpstr>
      <vt:lpstr>Psychobiologie </vt:lpstr>
      <vt:lpstr>PowerPoint Presentation</vt:lpstr>
      <vt:lpstr>PowerPoint Presentation</vt:lpstr>
      <vt:lpstr>Wat kun je van ons verwachten?   </vt:lpstr>
      <vt:lpstr>We helpen je op (je) weg </vt:lpstr>
      <vt:lpstr> Vandaag</vt:lpstr>
      <vt:lpstr>Eerst even voorstellen </vt:lpstr>
      <vt:lpstr>U kunt nu uw berichten insturen</vt:lpstr>
      <vt:lpstr>Ik ben...</vt:lpstr>
      <vt:lpstr>Ik ben...</vt:lpstr>
      <vt:lpstr>Hoe oud ben je?</vt:lpstr>
      <vt:lpstr>Hoe oud ben je?</vt:lpstr>
      <vt:lpstr>Hoe lang ben je onderweg naar het Science Park?</vt:lpstr>
      <vt:lpstr>Hoe lang ben je onderweg naar het Science Park?</vt:lpstr>
      <vt:lpstr>Is Psychobiologie je eerste keuze?</vt:lpstr>
      <vt:lpstr>Is Psychobiologie je eerste keuze?</vt:lpstr>
      <vt:lpstr>Ik wilde eigenlijk graag een tussenjaar....</vt:lpstr>
      <vt:lpstr>Ik wilde eigenlijk graag een tussenjaar....</vt:lpstr>
      <vt:lpstr>Wat verwacht je van grotendeels online onderwijs?</vt:lpstr>
      <vt:lpstr>Wie zijn de docenten?</vt:lpstr>
      <vt:lpstr>Vandaag</vt:lpstr>
      <vt:lpstr>Een actieve studiehouding </vt:lpstr>
      <vt:lpstr>Een actieve studiehouding?</vt:lpstr>
      <vt:lpstr>     Verschil met VWO</vt:lpstr>
      <vt:lpstr>Wat verwachten we nog meer van jou?</vt:lpstr>
      <vt:lpstr>Kritisch Denken?</vt:lpstr>
      <vt:lpstr>Neem een minuut de tijd voor de volgende vragen, overleg met je buren:</vt:lpstr>
      <vt:lpstr>Wat is kritisch denken?</vt:lpstr>
      <vt:lpstr>Kritisch denken is…</vt:lpstr>
      <vt:lpstr>Waar of niet waar?</vt:lpstr>
      <vt:lpstr>De mens gebruikt maar 10% van zijn hersenen</vt:lpstr>
      <vt:lpstr>De mens gebruikt maar 10% van zijn hersenen</vt:lpstr>
      <vt:lpstr>Niet waar!</vt:lpstr>
      <vt:lpstr>Waar komt deze fabel vandaan?</vt:lpstr>
      <vt:lpstr>Hoe kan je kritisch leren denken?</vt:lpstr>
      <vt:lpstr>“An accomplished thinker” </vt:lpstr>
      <vt:lpstr>Waar sta jij?</vt:lpstr>
      <vt:lpstr>Waar sta jij?</vt:lpstr>
      <vt:lpstr>PowerPoint Presentation</vt:lpstr>
      <vt:lpstr>Studievoorlichting</vt:lpstr>
      <vt:lpstr>Waar vind je informatie?</vt:lpstr>
      <vt:lpstr>Voorbeeldrooster</vt:lpstr>
      <vt:lpstr>Samen veilig studeren</vt:lpstr>
      <vt:lpstr>Ziekmelden</vt:lpstr>
      <vt:lpstr>Voorbeeldrooster: leerteams</vt:lpstr>
      <vt:lpstr>Leerteams</vt:lpstr>
      <vt:lpstr>Groepsindeling kan nog wijzigen </vt:lpstr>
      <vt:lpstr>Check-in</vt:lpstr>
      <vt:lpstr>Studievoorlichting</vt:lpstr>
      <vt:lpstr>Studieadviseur Marleen Enschedé </vt:lpstr>
      <vt:lpstr>Kom langs of email nu...</vt:lpstr>
      <vt:lpstr>Bereikbaarheid studieadviseur  Marleen Enschedé</vt:lpstr>
      <vt:lpstr>Studiebegeleiding</vt:lpstr>
      <vt:lpstr>We helpen je op (je) weg </vt:lpstr>
      <vt:lpstr>PowerPoint Presentation</vt:lpstr>
      <vt:lpstr>PowerPoint Presentation</vt:lpstr>
      <vt:lpstr>PowerPoint Presentation</vt:lpstr>
      <vt:lpstr>Grip op je studie </vt:lpstr>
      <vt:lpstr>Panelgesprekken</vt:lpstr>
      <vt:lpstr>Opleidingscommissie (OC) </vt:lpstr>
      <vt:lpstr>Examencommissie</vt:lpstr>
      <vt:lpstr>Facultaire Studentenraad </vt:lpstr>
    </vt:vector>
  </TitlesOfParts>
  <Company>moi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me</dc:creator>
  <cp:revision>14</cp:revision>
  <dcterms:created xsi:type="dcterms:W3CDTF">2007-08-09T18:52:28Z</dcterms:created>
  <dcterms:modified xsi:type="dcterms:W3CDTF">2020-08-29T19:33:05Z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0x0101004D43D974DF606943BEDE002625D04473</vt:lpwstr>
  </property>
</Properties>
</file>