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7" r:id="rId2"/>
    <p:sldId id="258" r:id="rId3"/>
    <p:sldId id="268" r:id="rId4"/>
    <p:sldId id="269" r:id="rId5"/>
    <p:sldId id="270" r:id="rId6"/>
    <p:sldId id="271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quiz frequently made mistakes" id="{F20055CF-9C26-4BF9-9BB5-04578FF4A07A}">
          <p14:sldIdLst>
            <p14:sldId id="257"/>
            <p14:sldId id="258"/>
            <p14:sldId id="268"/>
            <p14:sldId id="269"/>
            <p14:sldId id="270"/>
            <p14:sldId id="271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33" autoAdjust="0"/>
  </p:normalViewPr>
  <p:slideViewPr>
    <p:cSldViewPr snapToGrid="0">
      <p:cViewPr varScale="1">
        <p:scale>
          <a:sx n="72" d="100"/>
          <a:sy n="72" d="100"/>
        </p:scale>
        <p:origin x="135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C4E31-B2C7-43F2-9656-65712E7AC86D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93D78-1C8B-4F4C-991B-BF3C0EA893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262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Frequently</a:t>
            </a:r>
            <a:r>
              <a:rPr lang="en-US" baseline="0" dirty="0" smtClean="0"/>
              <a:t> made mistakes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E3FF3-07EA-489E-B774-9B415892EEC5}" type="slidenum">
              <a:rPr lang="nl-NL" altLang="nl-NL" smtClean="0"/>
              <a:pPr>
                <a:defRPr/>
              </a:pPr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81198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Geen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glucocortico:idereceptor</a:t>
            </a:r>
            <a:r>
              <a:rPr lang="en-US" baseline="0" dirty="0" smtClean="0"/>
              <a:t>)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E3FF3-07EA-489E-B774-9B415892EEC5}" type="slidenum">
              <a:rPr lang="nl-NL" altLang="nl-NL" smtClean="0"/>
              <a:pPr>
                <a:defRPr/>
              </a:pPr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088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Velen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1 t/m 3 </a:t>
            </a:r>
            <a:r>
              <a:rPr lang="en-US" baseline="0" dirty="0" err="1" smtClean="0"/>
              <a:t>gebruikt</a:t>
            </a:r>
            <a:r>
              <a:rPr lang="en-US" baseline="0" dirty="0" smtClean="0"/>
              <a:t> :-S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93D78-1C8B-4F4C-991B-BF3C0EA893C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041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op de punt </a:t>
            </a:r>
            <a:r>
              <a:rPr lang="en-US" dirty="0" err="1" smtClean="0"/>
              <a:t>achter</a:t>
            </a:r>
            <a:r>
              <a:rPr lang="en-US" dirty="0" smtClean="0"/>
              <a:t> de </a:t>
            </a:r>
            <a:r>
              <a:rPr lang="en-US" dirty="0" err="1" smtClean="0"/>
              <a:t>derde</a:t>
            </a:r>
            <a:r>
              <a:rPr lang="en-US" dirty="0" smtClean="0"/>
              <a:t> </a:t>
            </a:r>
            <a:r>
              <a:rPr lang="en-US" dirty="0" err="1" smtClean="0"/>
              <a:t>zin</a:t>
            </a:r>
            <a:r>
              <a:rPr lang="en-US" dirty="0" smtClean="0"/>
              <a:t>. </a:t>
            </a:r>
            <a:r>
              <a:rPr lang="en-US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vermeld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wat</a:t>
            </a:r>
            <a:r>
              <a:rPr lang="en-US" baseline="0" dirty="0" smtClean="0"/>
              <a:t> met </a:t>
            </a:r>
            <a:r>
              <a:rPr lang="en-US" baseline="0" dirty="0" err="1" smtClean="0"/>
              <a:t>wat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vergeleken</a:t>
            </a:r>
            <a:r>
              <a:rPr lang="en-US" baseline="0" dirty="0" smtClean="0"/>
              <a:t>. Het geode </a:t>
            </a:r>
            <a:r>
              <a:rPr lang="en-US" baseline="0" dirty="0" err="1" smtClean="0"/>
              <a:t>antwoord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uiteraard</a:t>
            </a:r>
            <a:r>
              <a:rPr lang="en-US" baseline="0" dirty="0" smtClean="0"/>
              <a:t> 1.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93D78-1C8B-4F4C-991B-BF3C0EA893C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9627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of 4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E3FF3-07EA-489E-B774-9B415892EEC5}" type="slidenum">
              <a:rPr lang="nl-NL" altLang="nl-NL" smtClean="0"/>
              <a:pPr>
                <a:defRPr/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9404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0" dirty="0" smtClean="0"/>
              <a:t> en 3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E3FF3-07EA-489E-B774-9B415892EEC5}" type="slidenum">
              <a:rPr lang="nl-NL" altLang="nl-NL" smtClean="0"/>
              <a:pPr>
                <a:defRPr/>
              </a:pPr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969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E3FF3-07EA-489E-B774-9B415892EEC5}" type="slidenum">
              <a:rPr lang="nl-NL" altLang="nl-NL" smtClean="0"/>
              <a:pPr>
                <a:defRPr/>
              </a:pPr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5211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E3FF3-07EA-489E-B774-9B415892EEC5}" type="slidenum">
              <a:rPr lang="nl-NL" altLang="nl-NL" smtClean="0"/>
              <a:pPr>
                <a:defRPr/>
              </a:pPr>
              <a:t>13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195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01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25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30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25886"/>
            <a:ext cx="8229600" cy="570027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331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13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06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59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52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11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55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53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96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B896-A438-4526-8251-47BC1438C1EC}" type="datetimeFigureOut">
              <a:rPr lang="nl-NL" smtClean="0"/>
              <a:t>24-4-2014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2D882-3228-4358-A771-94DC13C24F6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87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4214" y="1114251"/>
            <a:ext cx="4917180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405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De </a:t>
            </a:r>
            <a:r>
              <a:rPr lang="en-US" sz="405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grote</a:t>
            </a:r>
            <a:r>
              <a:rPr lang="en-US" sz="405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FMM-</a:t>
            </a:r>
            <a:r>
              <a:rPr lang="en-US" sz="405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quizzzz</a:t>
            </a:r>
            <a:endParaRPr lang="en-US" sz="405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152580" name="Picture 4" descr="http://learnhowtoblog.com.au/wp-content/uploads/2013/11/ContentMarketingFormulaQuote-NielsBoh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92424"/>
            <a:ext cx="6858000" cy="385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2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 de </a:t>
            </a:r>
            <a:r>
              <a:rPr lang="en-US" dirty="0" err="1" smtClean="0"/>
              <a:t>uitslag</a:t>
            </a:r>
            <a:r>
              <a:rPr lang="en-US" dirty="0" smtClean="0"/>
              <a:t> van de ANOVA…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… </a:t>
            </a:r>
            <a:r>
              <a:rPr lang="en-US" dirty="0" err="1" smtClean="0"/>
              <a:t>geef</a:t>
            </a:r>
            <a:r>
              <a:rPr lang="en-US" dirty="0" smtClean="0"/>
              <a:t> je </a:t>
            </a:r>
            <a:r>
              <a:rPr lang="en-US" dirty="0" err="1" smtClean="0"/>
              <a:t>alle</a:t>
            </a:r>
            <a:r>
              <a:rPr lang="en-US" dirty="0" smtClean="0"/>
              <a:t> p-</a:t>
            </a:r>
            <a:r>
              <a:rPr lang="en-US" dirty="0" err="1" smtClean="0"/>
              <a:t>waardes</a:t>
            </a:r>
            <a:r>
              <a:rPr lang="en-US" dirty="0" smtClean="0"/>
              <a:t> van de </a:t>
            </a:r>
            <a:r>
              <a:rPr lang="en-US" dirty="0" err="1" smtClean="0"/>
              <a:t>vergelijkingen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twee </a:t>
            </a:r>
            <a:r>
              <a:rPr lang="en-US" dirty="0" err="1" smtClean="0"/>
              <a:t>condities</a:t>
            </a:r>
            <a:r>
              <a:rPr lang="en-US" dirty="0" smtClean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… </a:t>
            </a:r>
            <a:r>
              <a:rPr lang="en-US" dirty="0" err="1" smtClean="0"/>
              <a:t>geef</a:t>
            </a:r>
            <a:r>
              <a:rPr lang="en-US" dirty="0" smtClean="0"/>
              <a:t> je de F-</a:t>
            </a:r>
            <a:r>
              <a:rPr lang="en-US" dirty="0" err="1" smtClean="0"/>
              <a:t>waarde</a:t>
            </a:r>
            <a:r>
              <a:rPr lang="en-US" dirty="0" smtClean="0"/>
              <a:t> en de p-</a:t>
            </a:r>
            <a:r>
              <a:rPr lang="en-US" dirty="0" err="1" smtClean="0"/>
              <a:t>waarde</a:t>
            </a:r>
            <a:r>
              <a:rPr lang="en-US" dirty="0" smtClean="0"/>
              <a:t> van de ANOVA.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… </a:t>
            </a:r>
            <a:r>
              <a:rPr lang="en-US" dirty="0" err="1" smtClean="0"/>
              <a:t>hoef</a:t>
            </a:r>
            <a:r>
              <a:rPr lang="en-US" dirty="0" smtClean="0"/>
              <a:t> je </a:t>
            </a:r>
            <a:r>
              <a:rPr lang="en-US" dirty="0" err="1" smtClean="0"/>
              <a:t>niets</a:t>
            </a:r>
            <a:r>
              <a:rPr lang="en-US" dirty="0" smtClean="0"/>
              <a:t> in je </a:t>
            </a:r>
            <a:r>
              <a:rPr lang="en-US" dirty="0" err="1" smtClean="0"/>
              <a:t>verslag</a:t>
            </a:r>
            <a:r>
              <a:rPr lang="en-US" dirty="0" smtClean="0"/>
              <a:t> op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schrijven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5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is </a:t>
            </a:r>
            <a:r>
              <a:rPr lang="en-US" dirty="0" err="1" smtClean="0"/>
              <a:t>juist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De z-factor was 0.518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De z-factor was 0,518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6400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Wat</a:t>
                </a:r>
                <a:r>
                  <a:rPr lang="en-US" dirty="0" smtClean="0"/>
                  <a:t> is </a:t>
                </a:r>
                <a:r>
                  <a:rPr lang="en-US" dirty="0" err="1" smtClean="0"/>
                  <a:t>beter</a:t>
                </a:r>
                <a:r>
                  <a:rPr lang="en-US" dirty="0" smtClean="0"/>
                  <a:t>?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Het </a:t>
                </a:r>
                <a:r>
                  <a:rPr lang="en-US" dirty="0" err="1" smtClean="0"/>
                  <a:t>translocatiepercentage</a:t>
                </a:r>
                <a:r>
                  <a:rPr lang="en-US" dirty="0" smtClean="0"/>
                  <a:t> van cortisol was:</a:t>
                </a:r>
                <a:endParaRPr lang="en-US" dirty="0"/>
              </a:p>
              <a:p>
                <a:pPr marL="385763" indent="-385763">
                  <a:buFont typeface="+mj-lt"/>
                  <a:buAutoNum type="arabicPeriod"/>
                </a:pPr>
                <a:r>
                  <a:rPr lang="en-US" dirty="0" smtClean="0"/>
                  <a:t>73,7200%.</a:t>
                </a:r>
              </a:p>
              <a:p>
                <a:pPr marL="385763" indent="-385763">
                  <a:buFont typeface="+mj-lt"/>
                  <a:buAutoNum type="arabicPeriod"/>
                </a:pPr>
                <a:r>
                  <a:rPr lang="en-US" dirty="0" smtClean="0"/>
                  <a:t>73,7200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dirty="0" smtClean="0"/>
                  <a:t>10,0124%.</a:t>
                </a:r>
              </a:p>
              <a:p>
                <a:pPr marL="385763" indent="-385763">
                  <a:buFont typeface="+mj-lt"/>
                  <a:buAutoNum type="arabicPeriod"/>
                </a:pPr>
                <a:r>
                  <a:rPr lang="en-US" dirty="0" smtClean="0"/>
                  <a:t>73,7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dirty="0" smtClean="0"/>
                  <a:t>10,0%.</a:t>
                </a:r>
              </a:p>
              <a:p>
                <a:pPr marL="385763" indent="-385763">
                  <a:buFont typeface="+mj-lt"/>
                  <a:buAutoNum type="arabicPeriod"/>
                </a:pPr>
                <a:r>
                  <a:rPr lang="en-US" dirty="0" smtClean="0"/>
                  <a:t>74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dirty="0" smtClean="0"/>
                  <a:t>10%.</a:t>
                </a:r>
              </a:p>
              <a:p>
                <a:pPr marL="385763" indent="-385763">
                  <a:buFont typeface="+mj-lt"/>
                  <a:buAutoNum type="arabicPeriod"/>
                </a:pPr>
                <a:endParaRPr lang="en-US" dirty="0" smtClean="0"/>
              </a:p>
              <a:p>
                <a:pPr marL="385763" indent="-385763">
                  <a:buFont typeface="+mj-lt"/>
                  <a:buAutoNum type="arabicPeriod"/>
                </a:pPr>
                <a:endParaRPr lang="nl-NL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56" t="-18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087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van de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condities</a:t>
            </a:r>
            <a:r>
              <a:rPr lang="en-US" dirty="0" smtClean="0"/>
              <a:t> </a:t>
            </a:r>
            <a:r>
              <a:rPr lang="en-US" dirty="0" err="1" smtClean="0"/>
              <a:t>hoort</a:t>
            </a:r>
            <a:r>
              <a:rPr lang="en-US" dirty="0" smtClean="0"/>
              <a:t> in </a:t>
            </a:r>
            <a:r>
              <a:rPr lang="en-US" u="sng" dirty="0" smtClean="0"/>
              <a:t>de </a:t>
            </a:r>
            <a:r>
              <a:rPr lang="en-US" u="sng" dirty="0" err="1" smtClean="0"/>
              <a:t>tekst</a:t>
            </a:r>
            <a:r>
              <a:rPr lang="en-US" u="sng" dirty="0" smtClean="0"/>
              <a:t> van </a:t>
            </a:r>
            <a:r>
              <a:rPr lang="en-US" dirty="0" smtClean="0"/>
              <a:t>de </a:t>
            </a:r>
            <a:r>
              <a:rPr lang="en-US" dirty="0" err="1" smtClean="0"/>
              <a:t>resultaten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De p-</a:t>
            </a:r>
            <a:r>
              <a:rPr lang="en-US" dirty="0" err="1" smtClean="0"/>
              <a:t>waardes</a:t>
            </a:r>
            <a:r>
              <a:rPr lang="en-US" dirty="0" smtClean="0"/>
              <a:t> van de post-hoc test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gemiddeldes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standaarddeviaties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Alledrie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7649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is correct?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P=0,0000000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P=0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P&lt;0,001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p=0,0000000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=0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&lt;0,001</a:t>
            </a:r>
            <a:endParaRPr lang="nl-NL" dirty="0" smtClean="0"/>
          </a:p>
          <a:p>
            <a:pPr marL="385763" indent="-385763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0913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Bij</a:t>
            </a:r>
            <a:r>
              <a:rPr lang="en-US" dirty="0" smtClean="0"/>
              <a:t> de </a:t>
            </a:r>
            <a:r>
              <a:rPr lang="en-US" dirty="0" err="1" smtClean="0"/>
              <a:t>methodologische</a:t>
            </a:r>
            <a:r>
              <a:rPr lang="en-US" dirty="0" smtClean="0"/>
              <a:t> </a:t>
            </a:r>
            <a:r>
              <a:rPr lang="en-US" dirty="0" err="1" smtClean="0"/>
              <a:t>evaluatie</a:t>
            </a:r>
            <a:r>
              <a:rPr lang="en-US" dirty="0" smtClean="0"/>
              <a:t> </a:t>
            </a:r>
            <a:r>
              <a:rPr lang="en-US" dirty="0" err="1" smtClean="0"/>
              <a:t>noem</a:t>
            </a:r>
            <a:r>
              <a:rPr lang="en-US" dirty="0" smtClean="0"/>
              <a:t> je</a:t>
            </a:r>
            <a:br>
              <a:rPr lang="en-US" dirty="0" smtClean="0"/>
            </a:br>
            <a:endParaRPr lang="en-US" dirty="0" smtClean="0"/>
          </a:p>
          <a:p>
            <a:pPr marL="428625" indent="-385763">
              <a:buFont typeface="+mj-lt"/>
              <a:buAutoNum type="arabicPeriod"/>
            </a:pPr>
            <a:r>
              <a:rPr lang="en-US" dirty="0" err="1" smtClean="0"/>
              <a:t>zoveel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zwakheden</a:t>
            </a:r>
            <a:r>
              <a:rPr lang="en-US" dirty="0" smtClean="0"/>
              <a:t> van de </a:t>
            </a:r>
            <a:r>
              <a:rPr lang="en-US" dirty="0" err="1" smtClean="0"/>
              <a:t>methode</a:t>
            </a:r>
            <a:r>
              <a:rPr lang="en-US" dirty="0" smtClean="0"/>
              <a:t>.</a:t>
            </a:r>
          </a:p>
          <a:p>
            <a:pPr marL="428625" indent="-385763">
              <a:buFont typeface="+mj-lt"/>
              <a:buAutoNum type="arabicPeriod"/>
            </a:pPr>
            <a:r>
              <a:rPr lang="en-US" dirty="0" err="1" smtClean="0"/>
              <a:t>zoveel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fouten</a:t>
            </a:r>
            <a:r>
              <a:rPr lang="en-US" dirty="0" smtClean="0"/>
              <a:t> die </a:t>
            </a:r>
            <a:r>
              <a:rPr lang="en-US" dirty="0" err="1" smtClean="0"/>
              <a:t>gemaakt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door </a:t>
            </a:r>
            <a:r>
              <a:rPr lang="en-US" dirty="0" err="1" smtClean="0"/>
              <a:t>één</a:t>
            </a:r>
            <a:r>
              <a:rPr lang="en-US" dirty="0" smtClean="0"/>
              <a:t> of </a:t>
            </a:r>
            <a:r>
              <a:rPr lang="en-US" dirty="0" err="1" smtClean="0"/>
              <a:t>meerdere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.</a:t>
            </a:r>
          </a:p>
          <a:p>
            <a:pPr marL="428625" indent="-385763">
              <a:buFont typeface="+mj-lt"/>
              <a:buAutoNum type="arabicPeriod"/>
            </a:pPr>
            <a:r>
              <a:rPr lang="en-US" dirty="0" err="1" smtClean="0"/>
              <a:t>alleen</a:t>
            </a:r>
            <a:r>
              <a:rPr lang="en-US" dirty="0" smtClean="0"/>
              <a:t> de </a:t>
            </a:r>
            <a:r>
              <a:rPr lang="en-US" dirty="0" err="1" smtClean="0"/>
              <a:t>zwakheden</a:t>
            </a:r>
            <a:r>
              <a:rPr lang="en-US" dirty="0" smtClean="0"/>
              <a:t> in de </a:t>
            </a:r>
            <a:r>
              <a:rPr lang="en-US" dirty="0" err="1" smtClean="0"/>
              <a:t>methode</a:t>
            </a:r>
            <a:r>
              <a:rPr lang="en-US" dirty="0" smtClean="0"/>
              <a:t> die van </a:t>
            </a:r>
            <a:r>
              <a:rPr lang="en-US" dirty="0" err="1" smtClean="0"/>
              <a:t>inlvoed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geweest</a:t>
            </a:r>
            <a:r>
              <a:rPr lang="en-US" dirty="0" smtClean="0"/>
              <a:t> op de </a:t>
            </a:r>
            <a:r>
              <a:rPr lang="en-US" dirty="0" err="1" smtClean="0"/>
              <a:t>resultaten</a:t>
            </a:r>
            <a:r>
              <a:rPr lang="en-US" dirty="0" smtClean="0"/>
              <a:t>.</a:t>
            </a:r>
          </a:p>
          <a:p>
            <a:pPr marL="428625" indent="-385763">
              <a:buFont typeface="+mj-lt"/>
              <a:buAutoNum type="arabicPeriod"/>
            </a:pPr>
            <a:r>
              <a:rPr lang="en-US" dirty="0" err="1" smtClean="0"/>
              <a:t>alleen</a:t>
            </a:r>
            <a:r>
              <a:rPr lang="en-US" dirty="0" smtClean="0"/>
              <a:t> </a:t>
            </a:r>
            <a:r>
              <a:rPr lang="en-US" dirty="0" err="1" smtClean="0"/>
              <a:t>methodologische</a:t>
            </a:r>
            <a:r>
              <a:rPr lang="en-US" dirty="0" smtClean="0"/>
              <a:t> </a:t>
            </a:r>
            <a:r>
              <a:rPr lang="en-US" dirty="0" err="1" smtClean="0"/>
              <a:t>zwakheden</a:t>
            </a:r>
            <a:r>
              <a:rPr lang="en-US" dirty="0" smtClean="0"/>
              <a:t> die van </a:t>
            </a:r>
            <a:r>
              <a:rPr lang="en-US" dirty="0" err="1" smtClean="0"/>
              <a:t>invloed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geweest</a:t>
            </a:r>
            <a:r>
              <a:rPr lang="en-US" dirty="0" smtClean="0"/>
              <a:t> op de </a:t>
            </a:r>
            <a:r>
              <a:rPr lang="en-US" dirty="0" err="1" smtClean="0"/>
              <a:t>resultaten</a:t>
            </a:r>
            <a:r>
              <a:rPr lang="en-US" dirty="0"/>
              <a:t> </a:t>
            </a:r>
            <a:r>
              <a:rPr lang="en-US" dirty="0" smtClean="0"/>
              <a:t>en leg je </a:t>
            </a:r>
            <a:r>
              <a:rPr lang="en-US" dirty="0" err="1" smtClean="0"/>
              <a:t>uit</a:t>
            </a:r>
            <a:r>
              <a:rPr lang="en-US" dirty="0" smtClean="0"/>
              <a:t> hoe die de </a:t>
            </a:r>
            <a:r>
              <a:rPr lang="en-US" dirty="0" err="1" smtClean="0"/>
              <a:t>resulaten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beïnvloed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80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Welke</a:t>
            </a:r>
            <a:r>
              <a:rPr lang="en-US" dirty="0" smtClean="0"/>
              <a:t> spelling is </a:t>
            </a:r>
            <a:r>
              <a:rPr lang="en-US" dirty="0" err="1" smtClean="0"/>
              <a:t>juist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Cortisol </a:t>
            </a:r>
            <a:r>
              <a:rPr lang="en-US" dirty="0" err="1" smtClean="0"/>
              <a:t>spiegel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GR </a:t>
            </a:r>
            <a:r>
              <a:rPr lang="en-US" dirty="0" err="1" smtClean="0"/>
              <a:t>liganden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PCR-</a:t>
            </a:r>
            <a:r>
              <a:rPr lang="en-US" dirty="0" err="1" smtClean="0"/>
              <a:t>glucocorticoïdreceptor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Ligandgeïnduceerd</a:t>
            </a:r>
            <a:r>
              <a:rPr lang="en-US" dirty="0" smtClean="0"/>
              <a:t> 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Geincubeerd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Fluorescentie</a:t>
            </a:r>
            <a:r>
              <a:rPr lang="en-US" dirty="0" smtClean="0"/>
              <a:t> </a:t>
            </a:r>
            <a:r>
              <a:rPr lang="en-US" dirty="0" err="1" smtClean="0"/>
              <a:t>microscoop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531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de </a:t>
            </a:r>
            <a:r>
              <a:rPr lang="en-US" dirty="0" err="1" smtClean="0"/>
              <a:t>correcte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mag </a:t>
            </a:r>
            <a:r>
              <a:rPr lang="en-US" dirty="0" err="1" smtClean="0"/>
              <a:t>maximaal</a:t>
            </a:r>
            <a:r>
              <a:rPr lang="en-US" dirty="0" smtClean="0"/>
              <a:t> </a:t>
            </a:r>
            <a:r>
              <a:rPr lang="en-US" dirty="0" err="1" smtClean="0"/>
              <a:t>één</a:t>
            </a:r>
            <a:r>
              <a:rPr lang="en-US" dirty="0" smtClean="0"/>
              <a:t> </a:t>
            </a:r>
            <a:r>
              <a:rPr lang="en-US" dirty="0" err="1" smtClean="0"/>
              <a:t>onderdeel</a:t>
            </a:r>
            <a:r>
              <a:rPr lang="en-US" dirty="0" smtClean="0"/>
              <a:t> van de </a:t>
            </a:r>
            <a:r>
              <a:rPr lang="en-US" dirty="0" err="1" smtClean="0"/>
              <a:t>empirische</a:t>
            </a:r>
            <a:r>
              <a:rPr lang="en-US" dirty="0" smtClean="0"/>
              <a:t> </a:t>
            </a:r>
            <a:r>
              <a:rPr lang="en-US" dirty="0" err="1" smtClean="0"/>
              <a:t>cyclus</a:t>
            </a:r>
            <a:r>
              <a:rPr lang="en-US" dirty="0" smtClean="0"/>
              <a:t> in </a:t>
            </a:r>
            <a:r>
              <a:rPr lang="en-US" dirty="0" err="1" smtClean="0"/>
              <a:t>staan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mag je </a:t>
            </a:r>
            <a:r>
              <a:rPr lang="en-US" dirty="0" err="1" smtClean="0"/>
              <a:t>ook</a:t>
            </a:r>
            <a:r>
              <a:rPr lang="en-US" dirty="0" smtClean="0"/>
              <a:t> nog </a:t>
            </a:r>
            <a:r>
              <a:rPr lang="en-US" dirty="0" err="1" smtClean="0"/>
              <a:t>losse</a:t>
            </a:r>
            <a:r>
              <a:rPr lang="en-US" dirty="0" smtClean="0"/>
              <a:t> enters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</a:t>
            </a:r>
            <a:r>
              <a:rPr lang="en-US" dirty="0" err="1" smtClean="0"/>
              <a:t>minimaal</a:t>
            </a:r>
            <a:r>
              <a:rPr lang="en-US" dirty="0" smtClean="0"/>
              <a:t> 5 </a:t>
            </a:r>
            <a:r>
              <a:rPr lang="en-US" dirty="0" err="1" smtClean="0"/>
              <a:t>zinnen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alinea’s</a:t>
            </a:r>
            <a:r>
              <a:rPr lang="en-US" dirty="0" smtClean="0"/>
              <a:t> </a:t>
            </a:r>
            <a:r>
              <a:rPr lang="en-US" dirty="0" err="1" smtClean="0"/>
              <a:t>hoort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witregel</a:t>
            </a:r>
            <a:r>
              <a:rPr lang="en-US" dirty="0" smtClean="0"/>
              <a:t>, </a:t>
            </a:r>
            <a:r>
              <a:rPr lang="en-US" dirty="0" err="1" smtClean="0"/>
              <a:t>tenzij</a:t>
            </a:r>
            <a:r>
              <a:rPr lang="en-US" dirty="0" smtClean="0"/>
              <a:t>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zin</a:t>
            </a:r>
            <a:r>
              <a:rPr lang="en-US" dirty="0" smtClean="0"/>
              <a:t> </a:t>
            </a:r>
            <a:r>
              <a:rPr lang="en-US" dirty="0" err="1" smtClean="0"/>
              <a:t>ervan</a:t>
            </a:r>
            <a:r>
              <a:rPr lang="en-US" dirty="0" smtClean="0"/>
              <a:t> steeds </a:t>
            </a:r>
            <a:r>
              <a:rPr lang="en-US" dirty="0" err="1" smtClean="0"/>
              <a:t>inspringt</a:t>
            </a:r>
            <a:r>
              <a:rPr lang="en-US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826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is de </a:t>
            </a:r>
            <a:r>
              <a:rPr lang="en-US" dirty="0" err="1" smtClean="0"/>
              <a:t>meestgebruikte</a:t>
            </a:r>
            <a:r>
              <a:rPr lang="en-US" dirty="0" smtClean="0"/>
              <a:t> </a:t>
            </a:r>
            <a:r>
              <a:rPr lang="en-US" dirty="0" err="1" smtClean="0"/>
              <a:t>informele</a:t>
            </a:r>
            <a:r>
              <a:rPr lang="en-US" dirty="0" smtClean="0"/>
              <a:t> en </a:t>
            </a:r>
            <a:r>
              <a:rPr lang="en-US" dirty="0" err="1" smtClean="0"/>
              <a:t>onheldere</a:t>
            </a:r>
            <a:r>
              <a:rPr lang="en-US" dirty="0" smtClean="0"/>
              <a:t> </a:t>
            </a:r>
            <a:r>
              <a:rPr lang="en-US" dirty="0" err="1" smtClean="0"/>
              <a:t>constructie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gekeken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onderzocht</a:t>
            </a:r>
            <a:r>
              <a:rPr lang="en-US" dirty="0" smtClean="0"/>
              <a:t> of…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resultaten</a:t>
            </a:r>
            <a:r>
              <a:rPr lang="en-US" dirty="0" smtClean="0"/>
              <a:t> warden </a:t>
            </a:r>
            <a:r>
              <a:rPr lang="en-US" dirty="0" err="1" smtClean="0"/>
              <a:t>geanalayseerd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093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is correct?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Robuustheid</a:t>
            </a:r>
            <a:r>
              <a:rPr lang="en-US" dirty="0" smtClean="0"/>
              <a:t> is </a:t>
            </a:r>
            <a:r>
              <a:rPr lang="en-US" dirty="0" err="1" smtClean="0"/>
              <a:t>uitvoeringsniveau</a:t>
            </a:r>
            <a:r>
              <a:rPr lang="en-US" dirty="0" smtClean="0"/>
              <a:t> en z’ is </a:t>
            </a:r>
            <a:r>
              <a:rPr lang="en-US" dirty="0" err="1" smtClean="0"/>
              <a:t>constructniveau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Robuustheid</a:t>
            </a:r>
            <a:r>
              <a:rPr lang="en-US" dirty="0"/>
              <a:t> is </a:t>
            </a:r>
            <a:r>
              <a:rPr lang="en-US" dirty="0" err="1" smtClean="0"/>
              <a:t>constructniveau</a:t>
            </a:r>
            <a:r>
              <a:rPr lang="en-US" dirty="0" smtClean="0"/>
              <a:t> </a:t>
            </a:r>
            <a:r>
              <a:rPr lang="en-US" dirty="0"/>
              <a:t>en z’ is </a:t>
            </a:r>
            <a:r>
              <a:rPr lang="en-US" dirty="0" err="1" smtClean="0"/>
              <a:t>uitvoeringsniveau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285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is het </a:t>
            </a:r>
            <a:r>
              <a:rPr lang="en-US" dirty="0" err="1" smtClean="0"/>
              <a:t>uitvoeringsniveau</a:t>
            </a:r>
            <a:r>
              <a:rPr lang="en-US" dirty="0" smtClean="0"/>
              <a:t> van het construct ‘</a:t>
            </a:r>
            <a:r>
              <a:rPr lang="en-US" dirty="0" err="1" smtClean="0"/>
              <a:t>translocatie</a:t>
            </a:r>
            <a:r>
              <a:rPr lang="en-US" dirty="0" smtClean="0"/>
              <a:t>’?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</a:t>
            </a:r>
            <a:r>
              <a:rPr lang="en-US" dirty="0" smtClean="0"/>
              <a:t>et </a:t>
            </a:r>
            <a:r>
              <a:rPr lang="en-US" dirty="0" err="1" smtClean="0"/>
              <a:t>gemiddeld</a:t>
            </a:r>
            <a:r>
              <a:rPr lang="en-US" dirty="0" smtClean="0"/>
              <a:t>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volledig</a:t>
            </a:r>
            <a:r>
              <a:rPr lang="en-US" dirty="0" smtClean="0"/>
              <a:t> </a:t>
            </a:r>
            <a:r>
              <a:rPr lang="en-US" dirty="0" err="1" smtClean="0"/>
              <a:t>getransloceerde</a:t>
            </a:r>
            <a:r>
              <a:rPr lang="en-US" dirty="0" smtClean="0"/>
              <a:t> </a:t>
            </a:r>
            <a:r>
              <a:rPr lang="en-US" dirty="0" err="1" smtClean="0"/>
              <a:t>cellen</a:t>
            </a:r>
            <a:r>
              <a:rPr lang="en-US" dirty="0" smtClean="0"/>
              <a:t> op </a:t>
            </a:r>
            <a:r>
              <a:rPr lang="en-US" dirty="0" err="1" smtClean="0"/>
              <a:t>vijf</a:t>
            </a:r>
            <a:r>
              <a:rPr lang="en-US" dirty="0" smtClean="0"/>
              <a:t> </a:t>
            </a:r>
            <a:r>
              <a:rPr lang="en-US" dirty="0" err="1" smtClean="0"/>
              <a:t>vierkante</a:t>
            </a:r>
            <a:r>
              <a:rPr lang="en-US" dirty="0" smtClean="0"/>
              <a:t> </a:t>
            </a:r>
            <a:r>
              <a:rPr lang="en-US" dirty="0" err="1" smtClean="0"/>
              <a:t>milimeter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het </a:t>
            </a:r>
            <a:r>
              <a:rPr lang="en-US" dirty="0" err="1" smtClean="0"/>
              <a:t>gemiddeld</a:t>
            </a:r>
            <a:r>
              <a:rPr lang="en-US" dirty="0" smtClean="0"/>
              <a:t> percentage </a:t>
            </a:r>
            <a:r>
              <a:rPr lang="en-US" dirty="0" err="1" smtClean="0"/>
              <a:t>volledig</a:t>
            </a:r>
            <a:r>
              <a:rPr lang="en-US" dirty="0" smtClean="0"/>
              <a:t> </a:t>
            </a:r>
            <a:r>
              <a:rPr lang="en-US" dirty="0" err="1"/>
              <a:t>getransloceerde</a:t>
            </a:r>
            <a:r>
              <a:rPr lang="en-US" dirty="0"/>
              <a:t> </a:t>
            </a:r>
            <a:r>
              <a:rPr lang="en-US" dirty="0" err="1"/>
              <a:t>cellen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het </a:t>
            </a:r>
            <a:r>
              <a:rPr lang="en-US" dirty="0" err="1" smtClean="0"/>
              <a:t>gemiddeld</a:t>
            </a:r>
            <a:r>
              <a:rPr lang="en-US" dirty="0" smtClean="0"/>
              <a:t> percentage </a:t>
            </a:r>
            <a:r>
              <a:rPr lang="en-US" dirty="0" err="1" smtClean="0"/>
              <a:t>volledig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gedeeltelijk</a:t>
            </a:r>
            <a:r>
              <a:rPr lang="en-US" dirty="0"/>
              <a:t> </a:t>
            </a:r>
            <a:r>
              <a:rPr lang="en-US" dirty="0" err="1"/>
              <a:t>getransloceerde</a:t>
            </a:r>
            <a:r>
              <a:rPr lang="en-US" dirty="0"/>
              <a:t> </a:t>
            </a:r>
            <a:r>
              <a:rPr lang="en-US" dirty="0" err="1" smtClean="0"/>
              <a:t>cellen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gemiddelde</a:t>
            </a:r>
            <a:r>
              <a:rPr lang="en-US" dirty="0" smtClean="0"/>
              <a:t> </a:t>
            </a:r>
            <a:r>
              <a:rPr lang="en-US" dirty="0" err="1" smtClean="0"/>
              <a:t>relatieve</a:t>
            </a:r>
            <a:r>
              <a:rPr lang="en-US" dirty="0" smtClean="0"/>
              <a:t> </a:t>
            </a:r>
            <a:r>
              <a:rPr lang="en-US" dirty="0" err="1" smtClean="0"/>
              <a:t>groenintensiteit</a:t>
            </a:r>
            <a:r>
              <a:rPr lang="en-US" dirty="0" smtClean="0"/>
              <a:t> van de </a:t>
            </a:r>
            <a:r>
              <a:rPr lang="en-US" dirty="0" err="1" smtClean="0"/>
              <a:t>kernen</a:t>
            </a:r>
            <a:r>
              <a:rPr lang="en-US" dirty="0" smtClean="0"/>
              <a:t> van 100 </a:t>
            </a:r>
            <a:r>
              <a:rPr lang="en-US" dirty="0" err="1" smtClean="0"/>
              <a:t>cellen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2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Van </a:t>
            </a:r>
            <a:r>
              <a:rPr lang="en-US" dirty="0" err="1" smtClean="0"/>
              <a:t>welke</a:t>
            </a:r>
            <a:r>
              <a:rPr lang="en-US" dirty="0" smtClean="0"/>
              <a:t> test </a:t>
            </a:r>
            <a:r>
              <a:rPr lang="en-US" dirty="0" err="1" smtClean="0"/>
              <a:t>zijn</a:t>
            </a:r>
            <a:r>
              <a:rPr lang="en-US" dirty="0" smtClean="0"/>
              <a:t> de p-</a:t>
            </a:r>
            <a:r>
              <a:rPr lang="en-US" dirty="0" err="1" smtClean="0"/>
              <a:t>waarden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het OV </a:t>
            </a:r>
            <a:r>
              <a:rPr lang="en-US" dirty="0" err="1" smtClean="0"/>
              <a:t>afkomstig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ANOVA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MANOVA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Post-hoc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Tukey</a:t>
            </a:r>
            <a:r>
              <a:rPr lang="en-US" dirty="0" smtClean="0"/>
              <a:t> HSD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855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Wat</a:t>
            </a:r>
            <a:r>
              <a:rPr lang="en-US" dirty="0" smtClean="0"/>
              <a:t> is correct?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MANOVA </a:t>
            </a:r>
            <a:r>
              <a:rPr lang="en-US" dirty="0" err="1" smtClean="0"/>
              <a:t>vergelijkt</a:t>
            </a:r>
            <a:r>
              <a:rPr lang="en-US" dirty="0" smtClean="0"/>
              <a:t> de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condities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Een</a:t>
            </a:r>
            <a:r>
              <a:rPr lang="en-US" dirty="0" smtClean="0"/>
              <a:t> ANOVA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of de </a:t>
            </a:r>
            <a:r>
              <a:rPr lang="en-US" dirty="0" err="1" smtClean="0"/>
              <a:t>gemiddeldes</a:t>
            </a:r>
            <a:r>
              <a:rPr lang="en-US" dirty="0" smtClean="0"/>
              <a:t> van </a:t>
            </a:r>
            <a:r>
              <a:rPr lang="en-US" dirty="0" err="1" smtClean="0"/>
              <a:t>meerdere</a:t>
            </a:r>
            <a:r>
              <a:rPr lang="en-US" dirty="0" smtClean="0"/>
              <a:t> </a:t>
            </a:r>
            <a:r>
              <a:rPr lang="en-US" dirty="0" err="1" smtClean="0"/>
              <a:t>groepen</a:t>
            </a:r>
            <a:r>
              <a:rPr lang="en-US" dirty="0" smtClean="0"/>
              <a:t> van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verschillen</a:t>
            </a: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err="1" smtClean="0"/>
              <a:t>Een</a:t>
            </a:r>
            <a:r>
              <a:rPr lang="en-US" dirty="0" smtClean="0"/>
              <a:t> ANOVA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of 2 </a:t>
            </a:r>
            <a:r>
              <a:rPr lang="en-US" dirty="0" err="1" smtClean="0"/>
              <a:t>condities</a:t>
            </a:r>
            <a:r>
              <a:rPr lang="en-US" dirty="0" smtClean="0"/>
              <a:t> van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verschillen</a:t>
            </a:r>
            <a:r>
              <a:rPr lang="en-US" dirty="0" smtClean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Post-</a:t>
            </a:r>
            <a:r>
              <a:rPr lang="en-US" dirty="0" err="1" smtClean="0"/>
              <a:t>hocs</a:t>
            </a:r>
            <a:r>
              <a:rPr lang="en-US" dirty="0" smtClean="0"/>
              <a:t> </a:t>
            </a:r>
            <a:r>
              <a:rPr lang="en-US" dirty="0" err="1" smtClean="0"/>
              <a:t>vergelijken</a:t>
            </a:r>
            <a:r>
              <a:rPr lang="en-US" dirty="0" smtClean="0"/>
              <a:t> steeds 2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condities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811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onderzoeksverslag</a:t>
            </a:r>
            <a:r>
              <a:rPr lang="en-US" dirty="0" smtClean="0"/>
              <a:t> </a:t>
            </a:r>
            <a:r>
              <a:rPr lang="en-US" dirty="0" err="1" smtClean="0"/>
              <a:t>geven</a:t>
            </a:r>
            <a:r>
              <a:rPr lang="en-US" dirty="0" smtClean="0"/>
              <a:t> de </a:t>
            </a:r>
            <a:r>
              <a:rPr lang="en-US" dirty="0" err="1" smtClean="0"/>
              <a:t>meeste</a:t>
            </a:r>
            <a:r>
              <a:rPr lang="en-US" dirty="0" smtClean="0"/>
              <a:t> p-</a:t>
            </a:r>
            <a:r>
              <a:rPr lang="en-US" dirty="0" err="1" smtClean="0"/>
              <a:t>waardes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…of de </a:t>
            </a:r>
            <a:r>
              <a:rPr lang="en-US" dirty="0" err="1" smtClean="0"/>
              <a:t>gemiddeldes</a:t>
            </a:r>
            <a:r>
              <a:rPr lang="en-US" dirty="0" smtClean="0"/>
              <a:t> van twee </a:t>
            </a:r>
            <a:r>
              <a:rPr lang="en-US" dirty="0" err="1" smtClean="0"/>
              <a:t>condities</a:t>
            </a:r>
            <a:r>
              <a:rPr lang="en-US" dirty="0" smtClean="0"/>
              <a:t> van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verschillen</a:t>
            </a:r>
            <a:r>
              <a:rPr lang="en-US" dirty="0" smtClean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…of de </a:t>
            </a:r>
            <a:r>
              <a:rPr lang="en-US" dirty="0" err="1" smtClean="0"/>
              <a:t>gemiddeldes</a:t>
            </a:r>
            <a:r>
              <a:rPr lang="en-US" dirty="0" smtClean="0"/>
              <a:t> van de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groepen</a:t>
            </a:r>
            <a:r>
              <a:rPr lang="en-US" dirty="0" smtClean="0"/>
              <a:t> </a:t>
            </a:r>
            <a:r>
              <a:rPr lang="en-US" dirty="0" err="1" smtClean="0"/>
              <a:t>systematisch</a:t>
            </a:r>
            <a:r>
              <a:rPr lang="en-US" dirty="0" smtClean="0"/>
              <a:t> van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verschillen</a:t>
            </a:r>
            <a:r>
              <a:rPr lang="en-US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16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420</Words>
  <Application>Microsoft Office PowerPoint</Application>
  <PresentationFormat>On-screen Show (4:3)</PresentationFormat>
  <Paragraphs>96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Harting</dc:creator>
  <cp:lastModifiedBy>Harting</cp:lastModifiedBy>
  <cp:revision>4</cp:revision>
  <dcterms:created xsi:type="dcterms:W3CDTF">2014-04-24T21:40:09Z</dcterms:created>
  <dcterms:modified xsi:type="dcterms:W3CDTF">2014-04-24T21:56:34Z</dcterms:modified>
</cp:coreProperties>
</file>