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0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4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7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0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9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7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0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C1-F0AA-4772-9836-AFB7CD40D60B}" type="datetimeFigureOut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7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Vakjury Psychobiologie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31840" y="1600200"/>
            <a:ext cx="5688632" cy="4525963"/>
          </a:xfrm>
        </p:spPr>
        <p:txBody>
          <a:bodyPr>
            <a:normAutofit/>
          </a:bodyPr>
          <a:lstStyle/>
          <a:p>
            <a:r>
              <a:rPr lang="nl-NL" b="1" dirty="0"/>
              <a:t>dhr. dr. W.E.J.M. (Wim) </a:t>
            </a:r>
            <a:r>
              <a:rPr lang="nl-NL" b="1" dirty="0" err="1"/>
              <a:t>Ghijsen</a:t>
            </a:r>
            <a:endParaRPr lang="nl-NL" b="1" dirty="0"/>
          </a:p>
          <a:p>
            <a:pPr marL="0" indent="0">
              <a:buNone/>
            </a:pPr>
            <a:r>
              <a:rPr lang="nl-NL" dirty="0" smtClean="0"/>
              <a:t>Assistant </a:t>
            </a:r>
            <a:r>
              <a:rPr lang="nl-NL" dirty="0"/>
              <a:t>Professor </a:t>
            </a:r>
            <a:r>
              <a:rPr lang="nl-NL" dirty="0" smtClean="0"/>
              <a:t>UvA</a:t>
            </a:r>
            <a:endParaRPr lang="nl-NL" dirty="0"/>
          </a:p>
          <a:p>
            <a:endParaRPr lang="nl-NL" dirty="0"/>
          </a:p>
          <a:p>
            <a:r>
              <a:rPr lang="pt-BR" b="1" dirty="0"/>
              <a:t>prof. dr. F.H. (Fernando) Lopes da </a:t>
            </a:r>
            <a:r>
              <a:rPr lang="pt-BR" b="1" dirty="0" smtClean="0"/>
              <a:t>Silva</a:t>
            </a:r>
          </a:p>
          <a:p>
            <a:pPr marL="0" indent="0">
              <a:buNone/>
            </a:pPr>
            <a:r>
              <a:rPr lang="nl-NL" dirty="0"/>
              <a:t>Emeritus </a:t>
            </a:r>
            <a:r>
              <a:rPr lang="nl-NL" dirty="0" smtClean="0"/>
              <a:t>hoogleraar UvA</a:t>
            </a:r>
          </a:p>
          <a:p>
            <a:pPr marL="0" indent="0">
              <a:buNone/>
            </a:pPr>
            <a:r>
              <a:rPr lang="nl-NL" dirty="0" smtClean="0"/>
              <a:t>Wetenschappelijk </a:t>
            </a:r>
            <a:r>
              <a:rPr lang="nl-NL" dirty="0"/>
              <a:t>directeur Instituut voor Neurobiologie</a:t>
            </a:r>
            <a:endParaRPr lang="pt-BR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844236"/>
            <a:ext cx="2095500" cy="2543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84784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1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Vakjury Psychobiologie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Vakjury Psychobiologie</dc:title>
  <dc:creator>Timmer, Lisette</dc:creator>
  <cp:lastModifiedBy>Elisa Remmers</cp:lastModifiedBy>
  <cp:revision>28</cp:revision>
  <dcterms:created xsi:type="dcterms:W3CDTF">2015-05-08T07:19:25Z</dcterms:created>
  <dcterms:modified xsi:type="dcterms:W3CDTF">2017-05-18T14:42:53Z</dcterms:modified>
</cp:coreProperties>
</file>