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E754E7-E082-41A0-87FA-25DAE4C60C17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89827E-D7EB-4A96-9455-D6BE905EB66F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65F411B-E688-4459-873D-3D4509067544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33D9DD-BD58-495C-97CC-3E914D5687D2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2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E5E952-29AB-4E85-BD03-3B2D169BD1E3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B1BDDA-5BCA-404B-8809-695047346300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3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B80732C-23FA-4B09-A4A5-21CE6D11B231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F04F1D-523D-4AF0-BA34-C9747F5715E7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35580C-2D87-49FB-8F45-96B347F3E1C6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2C49CD-F16D-4989-9AD9-BAE1A0BB47DE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7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AE39CF-764C-4DA7-9D4D-9F44B52F75FE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7881E7-BF96-4BF8-ADC6-8BCF42F225A2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E27C39-EFFD-4897-BAF5-71B35E4DFCEE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FB5F25-0D76-47CF-A88C-C35291061708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6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22DC50-DBCA-466B-ADDF-6859279F5A3F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0B377-6885-4939-913C-C5601C2F538B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66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85DF58-0919-4111-A38B-F86C2B4976B7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562B93-5525-4801-8405-83F81B61379C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3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CB750AB-E7C5-4C37-8C98-6F3E7819EB6A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EE73C8-497C-462C-B164-5AA0BACEED99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16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8C315F-E6CF-4604-AFCE-02468368733C}" type="datetimeFigureOut">
              <a:rPr lang="nl-NL" smtClean="0">
                <a:solidFill>
                  <a:prstClr val="black"/>
                </a:solidFill>
              </a:rPr>
              <a:pPr>
                <a:defRPr/>
              </a:pPr>
              <a:t>18-6-2014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5D089C-596C-4676-BD15-914A2C317A55}" type="slidenum">
              <a:rPr lang="nl-NL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bg2">
                <a:lumMod val="75000"/>
                <a:alpha val="90000"/>
              </a:schemeClr>
            </a:gs>
            <a:gs pos="87000">
              <a:schemeClr val="bg2">
                <a:lumMod val="90000"/>
              </a:schemeClr>
            </a:gs>
            <a:gs pos="92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83523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.cornelisse@uva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Honoursvak</a:t>
            </a:r>
            <a:r>
              <a:rPr lang="nl-NL" dirty="0" smtClean="0"/>
              <a:t> jaar 2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33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 err="1" smtClean="0"/>
              <a:t>Honourstraject</a:t>
            </a:r>
            <a:endParaRPr lang="nl-NL" b="1" dirty="0" smtClean="0"/>
          </a:p>
          <a:p>
            <a:r>
              <a:rPr lang="nl-NL" dirty="0" smtClean="0"/>
              <a:t>Extra studiepunten in de bachelor (30 EC over de gehele bachelor)</a:t>
            </a:r>
          </a:p>
          <a:p>
            <a:r>
              <a:rPr lang="nl-NL" dirty="0" err="1" smtClean="0"/>
              <a:t>Honours</a:t>
            </a:r>
            <a:r>
              <a:rPr lang="nl-NL" dirty="0" smtClean="0"/>
              <a:t>-vakken (VU, AUC, IIS) en/of vakken bij andere opleidingen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err="1" smtClean="0"/>
              <a:t>Honoursvak</a:t>
            </a:r>
            <a:r>
              <a:rPr lang="nl-NL" b="1" dirty="0" smtClean="0"/>
              <a:t> jaar 2</a:t>
            </a:r>
          </a:p>
          <a:p>
            <a:r>
              <a:rPr lang="nl-NL" dirty="0" err="1" smtClean="0">
                <a:sym typeface="Wingdings" panose="05000000000000000000" pitchFamily="2" charset="2"/>
              </a:rPr>
              <a:t>Opleidingsspecifiek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honoursvak</a:t>
            </a:r>
            <a:r>
              <a:rPr lang="nl-NL" dirty="0" smtClean="0">
                <a:sym typeface="Wingdings" panose="05000000000000000000" pitchFamily="2" charset="2"/>
              </a:rPr>
              <a:t> in jaar 2 (3 EC)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Uitbreiding op practica/eigen experiment bedenken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Periode hangt af van groepsindeling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Maximaal 36 plaatsen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Aanmelden en extra info: Sandra Cornelisse (</a:t>
            </a:r>
            <a:r>
              <a:rPr lang="nl-NL" b="1" dirty="0" smtClean="0">
                <a:sym typeface="Wingdings" panose="05000000000000000000" pitchFamily="2" charset="2"/>
                <a:hlinkClick r:id="rId2"/>
              </a:rPr>
              <a:t>s.cornelisse@uva.nl</a:t>
            </a:r>
            <a:r>
              <a:rPr lang="nl-NL" b="1" dirty="0" smtClean="0">
                <a:sym typeface="Wingdings" panose="05000000000000000000" pitchFamily="2" charset="2"/>
              </a:rPr>
              <a:t>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Aanmelden voor </a:t>
            </a:r>
            <a:r>
              <a:rPr lang="nl-NL" dirty="0">
                <a:sym typeface="Wingdings" panose="05000000000000000000" pitchFamily="2" charset="2"/>
              </a:rPr>
              <a:t>31 juli (in verband met groepsindeling/rooster</a:t>
            </a:r>
            <a:r>
              <a:rPr lang="nl-NL" dirty="0" smtClean="0">
                <a:sym typeface="Wingdings" panose="05000000000000000000" pitchFamily="2" charset="2"/>
              </a:rPr>
              <a:t>)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28366846"/>
      </p:ext>
    </p:extLst>
  </p:cSld>
  <p:clrMapOvr>
    <a:masterClrMapping/>
  </p:clrMapOvr>
</p:sld>
</file>

<file path=ppt/theme/theme1.xml><?xml version="1.0" encoding="utf-8"?>
<a:theme xmlns:a="http://schemas.openxmlformats.org/drawingml/2006/main" name="ABV-theme">
  <a:themeElements>
    <a:clrScheme name="ABV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0F6F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V-theme" id="{0934352C-F476-4EE8-B687-FE45FBF841F5}" vid="{33AC9421-F2E3-485E-8880-A5392BE9F2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ABV-theme</vt:lpstr>
      <vt:lpstr>Honoursvak jaar 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Honoursvak jaar 2</dc:title>
  <dc:creator>Linda Holtman</dc:creator>
  <cp:lastModifiedBy>Linda Holtman</cp:lastModifiedBy>
  <cp:revision>2</cp:revision>
  <dcterms:created xsi:type="dcterms:W3CDTF">2014-06-18T12:24:04Z</dcterms:created>
  <dcterms:modified xsi:type="dcterms:W3CDTF">2014-06-18T12:25:55Z</dcterms:modified>
</cp:coreProperties>
</file>