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366" r:id="rId5"/>
    <p:sldId id="367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gielen" initials="k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99"/>
    <a:srgbClr val="A9A9A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3656" autoAdjust="0"/>
  </p:normalViewPr>
  <p:slideViewPr>
    <p:cSldViewPr snapToGrid="0">
      <p:cViewPr varScale="1">
        <p:scale>
          <a:sx n="99" d="100"/>
          <a:sy n="99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0E1503-8D58-47E3-95DF-0BCBB8FE09A3}" type="datetimeFigureOut">
              <a:rPr lang="en-US" smtClean="0"/>
              <a:pPr/>
              <a:t>12/7/2011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BD5A8-B72C-4F4D-BCB0-370679E21C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467F3-4276-4A9D-B60D-3F2E3896DC9E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D467F3-4276-4A9D-B60D-3F2E3896DC9E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F54A63-FDFC-456B-AED2-4D8DDACABD9C}" type="datetimeFigureOut">
              <a:rPr lang="nl-NL"/>
              <a:pPr>
                <a:defRPr/>
              </a:pPr>
              <a:t>7-12-2011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F94AB4A-F605-4485-8AC4-FE3AE0D9C45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14EE985-80BC-493D-B437-6D5CF7EFC4E6}" type="datetimeFigureOut">
              <a:rPr lang="nl-NL"/>
              <a:pPr>
                <a:defRPr/>
              </a:pPr>
              <a:t>7-12-2011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C85F08F-9996-4B0C-8BDA-87252770820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AB57978-E487-44CB-87D1-60F3AD2283AA}" type="datetimeFigureOut">
              <a:rPr lang="nl-NL"/>
              <a:pPr>
                <a:defRPr/>
              </a:pPr>
              <a:t>7-12-2011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3DCE35B-7056-4A62-8671-9DB1432586A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98EA2CE-B91A-49FB-884F-00E8D46E496E}" type="datetimeFigureOut">
              <a:rPr lang="nl-NL"/>
              <a:pPr>
                <a:defRPr/>
              </a:pPr>
              <a:t>7-12-2011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C363C80-32D6-4217-9F2C-360A80D59214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2289BBC-3B35-4222-91B7-5A9284354D55}" type="datetimeFigureOut">
              <a:rPr lang="nl-NL"/>
              <a:pPr>
                <a:defRPr/>
              </a:pPr>
              <a:t>7-12-2011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C402441-CA8A-42EB-8BA7-B7768C863EBA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35411C6-4978-4637-B787-1AF5BC5D0EC0}" type="datetimeFigureOut">
              <a:rPr lang="nl-NL"/>
              <a:pPr>
                <a:defRPr/>
              </a:pPr>
              <a:t>7-12-2011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CB26445-6097-4014-A7B3-485BFDCFC3EC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6F7E441-C6D5-446E-85DF-558C429009A1}" type="datetimeFigureOut">
              <a:rPr lang="nl-NL"/>
              <a:pPr>
                <a:defRPr/>
              </a:pPr>
              <a:t>7-12-2011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3F4FCB7-C5A7-4D78-B238-CC1A5DA9299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FA744DA-C7F6-49A8-BC0D-AD755AEF931E}" type="datetimeFigureOut">
              <a:rPr lang="nl-NL"/>
              <a:pPr>
                <a:defRPr/>
              </a:pPr>
              <a:t>7-12-2011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0B835CE-F0B9-47E5-9823-CAED0A1EC2D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27482CF-351A-4CBB-9C6C-1ED67B7133AA}" type="datetimeFigureOut">
              <a:rPr lang="nl-NL"/>
              <a:pPr>
                <a:defRPr/>
              </a:pPr>
              <a:t>7-12-2011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A8E283C-43EA-4933-9728-61EB9FCEF21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F16944C-642F-4873-B776-F92DF7D113C1}" type="datetimeFigureOut">
              <a:rPr lang="nl-NL"/>
              <a:pPr>
                <a:defRPr/>
              </a:pPr>
              <a:t>7-12-2011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06997FD-D6B7-4A88-A9F6-CFED0CC6186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ACF01B9-6B1E-46B2-B88B-7EBA9063F391}" type="datetimeFigureOut">
              <a:rPr lang="nl-NL"/>
              <a:pPr>
                <a:defRPr/>
              </a:pPr>
              <a:t>7-12-2011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42CE4D9-F7D7-418E-8486-8A0E91DD5BAB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chemeClr val="bg2">
                <a:lumMod val="75000"/>
                <a:alpha val="90000"/>
              </a:schemeClr>
            </a:gs>
            <a:gs pos="87000">
              <a:schemeClr val="bg2">
                <a:lumMod val="90000"/>
              </a:schemeClr>
            </a:gs>
            <a:gs pos="92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grpSp>
        <p:nvGrpSpPr>
          <p:cNvPr id="1028" name="Group 11"/>
          <p:cNvGrpSpPr>
            <a:grpSpLocks/>
          </p:cNvGrpSpPr>
          <p:nvPr userDrawn="1"/>
        </p:nvGrpSpPr>
        <p:grpSpPr bwMode="auto">
          <a:xfrm>
            <a:off x="3109540" y="6230941"/>
            <a:ext cx="2941637" cy="557983"/>
            <a:chOff x="3109021" y="6230886"/>
            <a:chExt cx="2942678" cy="557806"/>
          </a:xfrm>
        </p:grpSpPr>
        <p:sp>
          <p:nvSpPr>
            <p:cNvPr id="8" name="TextBox 7"/>
            <p:cNvSpPr txBox="1"/>
            <p:nvPr userDrawn="1"/>
          </p:nvSpPr>
          <p:spPr bwMode="auto">
            <a:xfrm>
              <a:off x="3109021" y="6511781"/>
              <a:ext cx="2942678" cy="27691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cap="small" dirty="0" err="1">
                  <a:latin typeface="Verdana" pitchFamily="34" charset="0"/>
                  <a:cs typeface="Times New Roman" pitchFamily="18" charset="0"/>
                </a:rPr>
                <a:t>Academische</a:t>
              </a:r>
              <a:r>
                <a:rPr lang="en-US" sz="1200" b="1" cap="small">
                  <a:latin typeface="Verdana" pitchFamily="34" charset="0"/>
                  <a:cs typeface="Times New Roman" pitchFamily="18" charset="0"/>
                </a:rPr>
                <a:t> </a:t>
              </a:r>
              <a:r>
                <a:rPr lang="en-US" sz="1200" b="1" cap="small" smtClean="0">
                  <a:latin typeface="Verdana" pitchFamily="34" charset="0"/>
                  <a:cs typeface="Times New Roman" pitchFamily="18" charset="0"/>
                </a:rPr>
                <a:t>Basisvaardigheden</a:t>
              </a:r>
              <a:endParaRPr lang="nl-NL" sz="1200" b="1" cap="small">
                <a:latin typeface="Verdana" pitchFamily="34" charset="0"/>
                <a:cs typeface="Times New Roman" pitchFamily="18" charset="0"/>
              </a:endParaRPr>
            </a:p>
          </p:txBody>
        </p:sp>
        <p:pic>
          <p:nvPicPr>
            <p:cNvPr id="1031" name="Picture 4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413340" y="6230886"/>
              <a:ext cx="317320" cy="327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Box 10"/>
          <p:cNvSpPr txBox="1"/>
          <p:nvPr userDrawn="1"/>
        </p:nvSpPr>
        <p:spPr>
          <a:xfrm>
            <a:off x="6742206" y="6223000"/>
            <a:ext cx="2374900" cy="60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cap="small">
                <a:latin typeface="Verdana" pitchFamily="34" charset="0"/>
                <a:cs typeface="Times New Roman" pitchFamily="18" charset="0"/>
              </a:rPr>
              <a:t>Biologie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cap="small" smtClean="0">
                <a:latin typeface="Verdana" pitchFamily="34" charset="0"/>
                <a:cs typeface="Times New Roman" pitchFamily="18" charset="0"/>
              </a:rPr>
              <a:t>Bio-medische </a:t>
            </a:r>
            <a:r>
              <a:rPr lang="en-US" sz="1100" b="1" cap="small">
                <a:latin typeface="Verdana" pitchFamily="34" charset="0"/>
                <a:cs typeface="Times New Roman" pitchFamily="18" charset="0"/>
              </a:rPr>
              <a:t>wetenschappen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cap="small">
                <a:latin typeface="Verdana" pitchFamily="34" charset="0"/>
                <a:cs typeface="Times New Roman" pitchFamily="18" charset="0"/>
              </a:rPr>
              <a:t>Psychobiologie</a:t>
            </a:r>
            <a:endParaRPr lang="nl-NL" sz="1050" b="1" cap="small">
              <a:latin typeface="Verdana" pitchFamily="34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gocongres.n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 descr="https://docs.google.com/?attid=0.1&amp;pid=gmail&amp;thid=1339f73c83c6e1e8&amp;url=https%3A%2F%2Fmail.google.com%2Fmail%2F%3Fui%3D2%26ik%3D0cbc5324d6%26view%3Datt%26th%3D1339f73c83c6e1e8%26attid%3D0.1%26disp%3Dsafe%26realattid%3Df_guyqa6sk0%26zw&amp;docid=b23f36c94406863a0bd8c53c9bf292e2%7Ce85ade61f7c423746e2ccd979bb9dca8&amp;a=bi&amp;pagenumber=1&amp;w=8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6" name="Picture 5" descr="flyer congres 2011,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0"/>
            <a:ext cx="4846643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nl-NL" sz="6400" dirty="0" smtClean="0"/>
          </a:p>
          <a:p>
            <a:pPr algn="ctr">
              <a:buNone/>
            </a:pPr>
            <a:r>
              <a:rPr lang="nl-NL" sz="9600" dirty="0" smtClean="0"/>
              <a:t>Motion </a:t>
            </a:r>
            <a:r>
              <a:rPr lang="nl-NL" sz="9600" dirty="0"/>
              <a:t>in </a:t>
            </a:r>
            <a:r>
              <a:rPr lang="nl-NL" sz="9600" dirty="0" smtClean="0"/>
              <a:t>Biology </a:t>
            </a:r>
            <a:r>
              <a:rPr lang="nl-NL" sz="9600" dirty="0"/>
              <a:t>– from crawling creatures to the </a:t>
            </a:r>
            <a:r>
              <a:rPr lang="nl-NL" sz="9600" dirty="0" err="1"/>
              <a:t>cosmic</a:t>
            </a:r>
            <a:r>
              <a:rPr lang="nl-NL" sz="9600" dirty="0"/>
              <a:t> </a:t>
            </a:r>
            <a:r>
              <a:rPr lang="nl-NL" sz="9600" dirty="0" smtClean="0"/>
              <a:t>constant</a:t>
            </a:r>
          </a:p>
          <a:p>
            <a:pPr algn="ctr">
              <a:buNone/>
            </a:pPr>
            <a:endParaRPr lang="nl-NL" sz="5600" dirty="0" smtClean="0"/>
          </a:p>
          <a:p>
            <a:pPr algn="ctr">
              <a:buNone/>
            </a:pPr>
            <a:r>
              <a:rPr lang="nl-NL" sz="11200" dirty="0" smtClean="0"/>
              <a:t>14 december 2011</a:t>
            </a:r>
          </a:p>
          <a:p>
            <a:pPr algn="ctr">
              <a:buNone/>
            </a:pPr>
            <a:endParaRPr lang="nl-NL" sz="4800" dirty="0" smtClean="0"/>
          </a:p>
          <a:p>
            <a:pPr marL="804863" indent="-273050">
              <a:buNone/>
            </a:pPr>
            <a:r>
              <a:rPr lang="nl-NL" sz="8000" b="0" dirty="0" smtClean="0"/>
              <a:t>Nationale en internationale sprekers over:</a:t>
            </a:r>
          </a:p>
          <a:p>
            <a:pPr marL="804863" indent="-273050"/>
            <a:r>
              <a:rPr lang="nl-NL" sz="8000" b="0" dirty="0" smtClean="0"/>
              <a:t>de </a:t>
            </a:r>
            <a:r>
              <a:rPr lang="nl-NL" sz="8000" b="0" dirty="0"/>
              <a:t>beweging van </a:t>
            </a:r>
            <a:r>
              <a:rPr lang="nl-NL" sz="8000" b="0" dirty="0" smtClean="0"/>
              <a:t>spermacellen </a:t>
            </a:r>
            <a:r>
              <a:rPr lang="nl-NL" sz="8000" b="0" dirty="0"/>
              <a:t>en </a:t>
            </a:r>
            <a:r>
              <a:rPr lang="nl-NL" sz="8000" b="0" dirty="0" smtClean="0"/>
              <a:t>neuronen</a:t>
            </a:r>
          </a:p>
          <a:p>
            <a:pPr marL="804863" indent="-273050"/>
            <a:r>
              <a:rPr lang="nl-NL" sz="8000" b="0" dirty="0" smtClean="0"/>
              <a:t>de </a:t>
            </a:r>
            <a:r>
              <a:rPr lang="nl-NL" sz="8000" b="0" dirty="0"/>
              <a:t>effecten </a:t>
            </a:r>
            <a:r>
              <a:rPr lang="nl-NL" sz="8000" b="0" dirty="0" smtClean="0"/>
              <a:t>die astronomische </a:t>
            </a:r>
            <a:r>
              <a:rPr lang="nl-NL" sz="8000" b="0" dirty="0"/>
              <a:t>bewegingen op </a:t>
            </a:r>
            <a:r>
              <a:rPr lang="nl-NL" sz="8000" b="0" dirty="0" smtClean="0"/>
              <a:t>het </a:t>
            </a:r>
            <a:r>
              <a:rPr lang="nl-NL" sz="8000" b="0" dirty="0"/>
              <a:t>leven op aarde </a:t>
            </a:r>
            <a:r>
              <a:rPr lang="nl-NL" sz="8000" b="0" dirty="0" smtClean="0"/>
              <a:t>hebben</a:t>
            </a:r>
          </a:p>
          <a:p>
            <a:pPr marL="804863" indent="-273050"/>
            <a:r>
              <a:rPr lang="nl-NL" sz="8000" b="0" dirty="0" smtClean="0"/>
              <a:t>bewegingen </a:t>
            </a:r>
            <a:r>
              <a:rPr lang="nl-NL" sz="8000" b="0" dirty="0"/>
              <a:t>van </a:t>
            </a:r>
            <a:r>
              <a:rPr lang="nl-NL" sz="8000" b="0" dirty="0" smtClean="0"/>
              <a:t>planten</a:t>
            </a:r>
          </a:p>
          <a:p>
            <a:pPr marL="804863" indent="-273050"/>
            <a:r>
              <a:rPr lang="nl-NL" sz="8000" b="0" dirty="0" smtClean="0"/>
              <a:t>de </a:t>
            </a:r>
            <a:r>
              <a:rPr lang="nl-NL" sz="8000" b="0" dirty="0"/>
              <a:t>oorzaak van </a:t>
            </a:r>
            <a:r>
              <a:rPr lang="nl-NL" sz="8000" b="0" dirty="0" smtClean="0"/>
              <a:t>struikelen</a:t>
            </a:r>
          </a:p>
          <a:p>
            <a:pPr marL="804863" indent="-273050"/>
            <a:r>
              <a:rPr lang="nl-NL" sz="8000" b="0" dirty="0" smtClean="0"/>
              <a:t>vogel migratie</a:t>
            </a:r>
          </a:p>
          <a:p>
            <a:pPr marL="804863" indent="-273050"/>
            <a:r>
              <a:rPr lang="nl-NL" sz="8000" b="0" dirty="0" smtClean="0"/>
              <a:t>insect voortbeweging</a:t>
            </a:r>
          </a:p>
          <a:p>
            <a:pPr marL="804863" indent="-273050"/>
            <a:r>
              <a:rPr lang="nl-NL" sz="8000" b="0" dirty="0" smtClean="0"/>
              <a:t>de interactie </a:t>
            </a:r>
            <a:r>
              <a:rPr lang="nl-NL" sz="8000" b="0" dirty="0"/>
              <a:t>tussen lichaam en </a:t>
            </a:r>
            <a:r>
              <a:rPr lang="nl-NL" sz="8000" b="0" dirty="0" smtClean="0"/>
              <a:t>geest  </a:t>
            </a:r>
            <a:endParaRPr lang="nl-NL" sz="8000" b="0" dirty="0"/>
          </a:p>
          <a:p>
            <a:pPr algn="ctr">
              <a:buNone/>
            </a:pPr>
            <a:endParaRPr lang="nl-NL" sz="6400" dirty="0" smtClean="0"/>
          </a:p>
          <a:p>
            <a:pPr algn="ctr">
              <a:buNone/>
            </a:pPr>
            <a:r>
              <a:rPr lang="nl-NL" sz="9600" dirty="0" smtClean="0"/>
              <a:t>Tickets: </a:t>
            </a:r>
            <a:r>
              <a:rPr lang="nl-NL" sz="9600" dirty="0" err="1" smtClean="0">
                <a:solidFill>
                  <a:srgbClr val="FF0000"/>
                </a:solidFill>
                <a:hlinkClick r:id="rId3"/>
              </a:rPr>
              <a:t>www.congocongres.nl</a:t>
            </a:r>
            <a:r>
              <a:rPr lang="nl-NL" sz="9600" dirty="0" smtClean="0">
                <a:solidFill>
                  <a:srgbClr val="FF0000"/>
                </a:solidFill>
              </a:rPr>
              <a:t> </a:t>
            </a:r>
            <a:r>
              <a:rPr lang="nl-NL" sz="9600" dirty="0"/>
              <a:t>of </a:t>
            </a:r>
            <a:r>
              <a:rPr lang="nl-NL" sz="9600" dirty="0" smtClean="0"/>
              <a:t>de </a:t>
            </a:r>
            <a:r>
              <a:rPr lang="nl-NL" sz="9600" dirty="0"/>
              <a:t>verkooppunten op </a:t>
            </a:r>
            <a:r>
              <a:rPr lang="nl-NL" sz="9600" dirty="0" smtClean="0"/>
              <a:t>RE of SP</a:t>
            </a:r>
            <a:endParaRPr lang="nl-NL" sz="4400" dirty="0" smtClean="0"/>
          </a:p>
        </p:txBody>
      </p:sp>
      <p:pic>
        <p:nvPicPr>
          <p:cNvPr id="4" name="Picture 3" descr="banner congers 201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1484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00"/>
      </a:hlink>
      <a:folHlink>
        <a:srgbClr val="703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6DF373FC507F46B9677EE7B075F58A" ma:contentTypeVersion="0" ma:contentTypeDescription="Create a new document." ma:contentTypeScope="" ma:versionID="640785213dd5931e6b383e0d4150da9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E681B597-D1E1-4A43-A801-8E4E018F0A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62528280-8E31-45EC-8C3A-7F1FAEA417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A62E54-63A0-437B-A613-EFF0EAA103A2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1466</TotalTime>
  <Words>66</Words>
  <Application>Microsoft Office PowerPoint</Application>
  <PresentationFormat>On-screen Show (4:3)</PresentationFormat>
  <Paragraphs>18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 </vt:lpstr>
    </vt:vector>
  </TitlesOfParts>
  <Company>Universiteit van Amsterdam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Hanneke de Leeuw</dc:creator>
  <cp:lastModifiedBy>Hanneke de Leeuw</cp:lastModifiedBy>
  <cp:revision>161</cp:revision>
  <dcterms:created xsi:type="dcterms:W3CDTF">2009-02-02T14:19:13Z</dcterms:created>
  <dcterms:modified xsi:type="dcterms:W3CDTF">2011-12-07T19:39:49Z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0x0101004E6DF373FC507F46B9677EE7B075F58A</vt:lpwstr>
  </property>
</Properties>
</file>