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Garamond" panose="02020404030301010803" pitchFamily="18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28"/>
    <p:restoredTop sz="94592"/>
  </p:normalViewPr>
  <p:slideViewPr>
    <p:cSldViewPr snapToGrid="0" snapToObjects="1">
      <p:cViewPr>
        <p:scale>
          <a:sx n="107" d="100"/>
          <a:sy n="107" d="100"/>
        </p:scale>
        <p:origin x="3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e3f84d930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6" name="Google Shape;106;g1e3f84d930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1e3f84d930_0_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e3f84d93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7" name="Google Shape;117;g1e3f84d93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g1e3f84d930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86" name="Google Shape;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746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 descr="(FTP) congo_banner-v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813"/>
            <a:ext cx="9144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 descr="Onderkant lijn presentati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943100"/>
            <a:ext cx="9144000" cy="557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 descr="Lijn planten presentati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5657850"/>
            <a:ext cx="9144000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>
            <a:spLocks noGrp="1"/>
          </p:cNvSpPr>
          <p:nvPr>
            <p:ph type="ctrTitle"/>
          </p:nvPr>
        </p:nvSpPr>
        <p:spPr>
          <a:xfrm>
            <a:off x="714375" y="2428875"/>
            <a:ext cx="7772400" cy="3571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 b="0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Onderwijsprijs 2018-20</a:t>
            </a:r>
            <a:r>
              <a:rPr lang="nl-NL" sz="36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19</a:t>
            </a:r>
            <a:br>
              <a:rPr lang="nl-NL" sz="3600" b="0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br>
              <a:rPr lang="nl-NL" sz="3600" b="0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nl-NL" sz="8800" b="1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STEM NU!</a:t>
            </a:r>
            <a:br>
              <a:rPr lang="nl-NL" sz="8800" b="1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nl-NL" sz="4400" b="1" i="0" u="none" strike="noStrike" cap="none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congo.eu</a:t>
            </a:r>
            <a:r>
              <a:rPr lang="nl-NL" sz="4400" b="1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/onderwijsprijs</a:t>
            </a:r>
            <a:endParaRPr sz="3200" b="0" i="0" u="none" strike="noStrike" cap="none" dirty="0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229600" cy="692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 b="0" i="0" u="none" strike="noStrike" cap="none" dirty="0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Kandidaten BIO:</a:t>
            </a:r>
            <a:endParaRPr sz="3600" b="0" i="0" u="none" strike="noStrike" cap="none" dirty="0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99" name="Google Shape;99;p14" descr="Congo logo groe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9525" y="0"/>
            <a:ext cx="1514475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 txBox="1"/>
          <p:nvPr/>
        </p:nvSpPr>
        <p:spPr>
          <a:xfrm>
            <a:off x="3314700" y="1500188"/>
            <a:ext cx="5829300" cy="476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0" y="707393"/>
            <a:ext cx="8229600" cy="4104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02" name="Google Shape;102;p14" descr="Lijn planten presentati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657850"/>
            <a:ext cx="9144000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4"/>
          <p:cNvSpPr/>
          <p:nvPr/>
        </p:nvSpPr>
        <p:spPr>
          <a:xfrm>
            <a:off x="381000" y="692696"/>
            <a:ext cx="6477000" cy="4965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A.J.P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Heck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P.R. Assink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 Aten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J.A.J. Breeuwer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 Brul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V.M. Christoffels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R.J. Dekker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L.W.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Hamoen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R.B. de Heus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M.A. Haring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D.R.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Hilbers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M.J.B. van den Hoff</a:t>
            </a: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A.R.M. Janssen</a:t>
            </a: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 Kant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R.P. Kleipool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H.M.H de Leeuw</a:t>
            </a: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 Mesman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G.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Muijzer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R.J.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Oostra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J.G.B.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Oostermeijer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R.H. Paap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M.E.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Quaedackers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 Rep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 Roessingh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J.C. van der Spek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G.J. Smits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R.C.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Schuurink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 van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Tienderen</a:t>
            </a:r>
            <a:b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E.A.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Wierenga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 Wilders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 b="0" i="0" u="none" strike="noStrike" cap="none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Kandidaten </a:t>
            </a:r>
            <a:r>
              <a:rPr lang="nl-NL" sz="3600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BMW</a:t>
            </a:r>
            <a:r>
              <a:rPr lang="nl-NL" sz="3600" b="0" i="0" u="none" strike="noStrike" cap="none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36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10" name="Google Shape;110;p15" descr="Congo logo groe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9525" y="0"/>
            <a:ext cx="15144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5"/>
          <p:cNvSpPr txBox="1"/>
          <p:nvPr/>
        </p:nvSpPr>
        <p:spPr>
          <a:xfrm>
            <a:off x="3314700" y="1500188"/>
            <a:ext cx="5829300" cy="47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 txBox="1"/>
          <p:nvPr/>
        </p:nvSpPr>
        <p:spPr>
          <a:xfrm>
            <a:off x="390349" y="692696"/>
            <a:ext cx="8220251" cy="41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13" name="Google Shape;113;p15" descr="Lijn planten presentati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657850"/>
            <a:ext cx="9144000" cy="12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5"/>
          <p:cNvSpPr/>
          <p:nvPr/>
        </p:nvSpPr>
        <p:spPr>
          <a:xfrm>
            <a:off x="381000" y="692696"/>
            <a:ext cx="6477000" cy="3249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3" anchor="t" anchorCtr="0">
            <a:noAutofit/>
          </a:bodyPr>
          <a:lstStyle/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 Van Amerongen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P.R. Assink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 Aten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 Bart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B. Blom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B.J.D.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Boukens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T.M. Breit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J.A.J. Breeuwer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 Brul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V.M. Christoffels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R.J. Dekker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V.D.A. Ende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P.E.M.H. Habets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L.W.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Hamoen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R.B. de Heus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M.A. Haring</a:t>
            </a: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M.J.B. van den Hoff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A.J.P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Heck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E.C&gt; de Jong</a:t>
            </a: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R.P. Kleipool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L.C.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Lighaam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H.M.H de Leeuw</a:t>
            </a:r>
            <a:b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G.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Muijzer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R.J.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Oostra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M.E.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Quaedackers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 Rep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A.E. van der Merwe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C.J.F van Noorden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J.C. van der Spek</a:t>
            </a: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G.J. Smits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 van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Tienderen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L.M. Timmer</a:t>
            </a:r>
            <a:b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E.A.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Wierenga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R. Wilders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H.L. Zaaijer</a:t>
            </a:r>
          </a:p>
          <a:p>
            <a:pPr lvl="0">
              <a:lnSpc>
                <a:spcPct val="115000"/>
              </a:lnSpc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S.A.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Zaat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>
              <a:lnSpc>
                <a:spcPct val="115000"/>
              </a:lnSpc>
              <a:buSzPts val="1100"/>
            </a:pP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81000" y="0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3600" b="0" i="0" u="none" strike="noStrike" cap="none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Kandidaten </a:t>
            </a:r>
            <a:r>
              <a:rPr lang="nl-NL" sz="3600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PB</a:t>
            </a:r>
            <a:r>
              <a:rPr lang="nl-NL" sz="3600" b="0" i="0" u="none" strike="noStrike" cap="none">
                <a:solidFill>
                  <a:srgbClr val="007E00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3600" b="0" i="0" u="none" strike="noStrike" cap="none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21" name="Google Shape;121;p16" descr="Congo logo groen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29525" y="0"/>
            <a:ext cx="15144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6"/>
          <p:cNvSpPr txBox="1"/>
          <p:nvPr/>
        </p:nvSpPr>
        <p:spPr>
          <a:xfrm>
            <a:off x="3314700" y="1500188"/>
            <a:ext cx="5829300" cy="47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157125" y="707325"/>
            <a:ext cx="8229600" cy="41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52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rgbClr val="007E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124" name="Google Shape;124;p16" descr="Lijn planten presentati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5657850"/>
            <a:ext cx="9144000" cy="12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6"/>
          <p:cNvSpPr/>
          <p:nvPr/>
        </p:nvSpPr>
        <p:spPr>
          <a:xfrm>
            <a:off x="381000" y="692696"/>
            <a:ext cx="6477000" cy="45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2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P.K.I. Boor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N.L.M.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Cappaert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 Cornelisse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Dawitz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C.J.M.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Egas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 C. Francken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J.A. Gorter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M.A. Haring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Kalsbeek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 Koenders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H.J.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Krugers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A.B. (Tonny) Mulder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F. van Opstal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A. Ploeger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I.G.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Sligte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J. Struik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D. van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Versendaal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L.J.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Waldorp</a:t>
            </a:r>
            <a:endParaRPr lang="nl-NL"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T.R. Werkman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H.V. </a:t>
            </a:r>
            <a:r>
              <a:rPr lang="nl-NL" sz="1800" dirty="0" err="1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Westerhoff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M. van Wijk</a:t>
            </a: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-NL" sz="1800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S.C. Witteveen</a:t>
            </a:r>
            <a:endParaRPr sz="18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dirty="0">
              <a:solidFill>
                <a:srgbClr val="008000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 descr="(FTP) congo_banner-v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3813"/>
            <a:ext cx="91440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 descr="Onderkant lijn presentatie.bmp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943100"/>
            <a:ext cx="9144000" cy="55721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 descr="Lijn planten presentatie.bmp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5657850"/>
            <a:ext cx="9144000" cy="12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 txBox="1">
            <a:spLocks noGrp="1"/>
          </p:cNvSpPr>
          <p:nvPr>
            <p:ph type="ctrTitle"/>
          </p:nvPr>
        </p:nvSpPr>
        <p:spPr>
          <a:xfrm>
            <a:off x="714375" y="641267"/>
            <a:ext cx="7772400" cy="5359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000" b="1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  <a:t>STEM NU!</a:t>
            </a:r>
            <a:br>
              <a:rPr lang="nl-NL" sz="4000" b="1" i="0" u="none" strike="noStrike" cap="none" dirty="0">
                <a:solidFill>
                  <a:srgbClr val="008000"/>
                </a:solidFill>
                <a:latin typeface="Garamond"/>
                <a:ea typeface="Garamond"/>
                <a:cs typeface="Garamond"/>
                <a:sym typeface="Garamond"/>
              </a:rPr>
            </a:br>
            <a:endParaRPr sz="4000" b="0" i="0" u="none" strike="noStrike" cap="none" dirty="0">
              <a:solidFill>
                <a:srgbClr val="008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7957111-A534-5D46-9120-0B6FAAB93E5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4927" y="3215243"/>
            <a:ext cx="2591295" cy="259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6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384</Words>
  <Application>Microsoft Macintosh PowerPoint</Application>
  <PresentationFormat>Diavoorstelling (4:3)</PresentationFormat>
  <Paragraphs>123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Calibri</vt:lpstr>
      <vt:lpstr>Garamond</vt:lpstr>
      <vt:lpstr>Arial</vt:lpstr>
      <vt:lpstr>Office Theme</vt:lpstr>
      <vt:lpstr>Onderwijsprijs 2018-2019  STEM NU! congo.eu/onderwijsprijs</vt:lpstr>
      <vt:lpstr>Kandidaten BIO:</vt:lpstr>
      <vt:lpstr>Kandidaten BMW:</vt:lpstr>
      <vt:lpstr>Kandidaten PB:</vt:lpstr>
      <vt:lpstr>STEM NU!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Onderwijsprijs 2018-2019  STEM NU! congo.eu/onderwijsprijs</dc:title>
  <cp:lastModifiedBy>Agnes Admiraal</cp:lastModifiedBy>
  <cp:revision>5</cp:revision>
  <dcterms:modified xsi:type="dcterms:W3CDTF">2019-06-04T14:19:01Z</dcterms:modified>
</cp:coreProperties>
</file>