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20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8226" autoAdjust="0"/>
  </p:normalViewPr>
  <p:slideViewPr>
    <p:cSldViewPr snapToGrid="0">
      <p:cViewPr varScale="1">
        <p:scale>
          <a:sx n="49" d="100"/>
          <a:sy n="49" d="100"/>
        </p:scale>
        <p:origin x="12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5B6B8-9B3E-4C65-804C-8240C8F1D780}" type="datetimeFigureOut">
              <a:rPr lang="nl-NL" smtClean="0"/>
              <a:t>13-4-2020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2E23B-26C8-4E98-912F-251AD7EB90B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694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Dit waren de </a:t>
            </a:r>
            <a:r>
              <a:rPr lang="nl-NL"/>
              <a:t>meest gemaakte fouten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E2E23B-26C8-4E98-912F-251AD7EB90BB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2781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8B92-4599-462E-B80A-E3FAA945CA12}" type="datetimeFigureOut">
              <a:rPr lang="nl-NL" smtClean="0"/>
              <a:t>13-4-2020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464BC-37D8-47F0-B263-D21B892E2A7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65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8B92-4599-462E-B80A-E3FAA945CA12}" type="datetimeFigureOut">
              <a:rPr lang="nl-NL" smtClean="0"/>
              <a:t>13-4-2020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464BC-37D8-47F0-B263-D21B892E2A7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3015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8B92-4599-462E-B80A-E3FAA945CA12}" type="datetimeFigureOut">
              <a:rPr lang="nl-NL" smtClean="0"/>
              <a:t>13-4-2020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464BC-37D8-47F0-B263-D21B892E2A7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4880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8B92-4599-462E-B80A-E3FAA945CA12}" type="datetimeFigureOut">
              <a:rPr lang="nl-NL" smtClean="0"/>
              <a:t>13-4-2020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464BC-37D8-47F0-B263-D21B892E2A7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5536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8B92-4599-462E-B80A-E3FAA945CA12}" type="datetimeFigureOut">
              <a:rPr lang="nl-NL" smtClean="0"/>
              <a:t>13-4-2020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464BC-37D8-47F0-B263-D21B892E2A7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8980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8B92-4599-462E-B80A-E3FAA945CA12}" type="datetimeFigureOut">
              <a:rPr lang="nl-NL" smtClean="0"/>
              <a:t>13-4-2020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464BC-37D8-47F0-B263-D21B892E2A7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231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8B92-4599-462E-B80A-E3FAA945CA12}" type="datetimeFigureOut">
              <a:rPr lang="nl-NL" smtClean="0"/>
              <a:t>13-4-2020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464BC-37D8-47F0-B263-D21B892E2A7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8427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8B92-4599-462E-B80A-E3FAA945CA12}" type="datetimeFigureOut">
              <a:rPr lang="nl-NL" smtClean="0"/>
              <a:t>13-4-2020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464BC-37D8-47F0-B263-D21B892E2A7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4878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8B92-4599-462E-B80A-E3FAA945CA12}" type="datetimeFigureOut">
              <a:rPr lang="nl-NL" smtClean="0"/>
              <a:t>13-4-2020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464BC-37D8-47F0-B263-D21B892E2A7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732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8B92-4599-462E-B80A-E3FAA945CA12}" type="datetimeFigureOut">
              <a:rPr lang="nl-NL" smtClean="0"/>
              <a:t>13-4-2020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464BC-37D8-47F0-B263-D21B892E2A7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1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8B92-4599-462E-B80A-E3FAA945CA12}" type="datetimeFigureOut">
              <a:rPr lang="nl-NL" smtClean="0"/>
              <a:t>13-4-2020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464BC-37D8-47F0-B263-D21B892E2A7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5334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88B92-4599-462E-B80A-E3FAA945CA12}" type="datetimeFigureOut">
              <a:rPr lang="nl-NL" smtClean="0"/>
              <a:t>13-4-2020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464BC-37D8-47F0-B263-D21B892E2A7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466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E5717-8C02-45EB-AFFF-9B49DC157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32048"/>
            <a:ext cx="9144000" cy="1143000"/>
          </a:xfrm>
        </p:spPr>
        <p:txBody>
          <a:bodyPr>
            <a:noAutofit/>
          </a:bodyPr>
          <a:lstStyle/>
          <a:p>
            <a:r>
              <a:rPr lang="nl-NL" sz="2800" dirty="0"/>
              <a:t>Feedback OV / Tips voor de volgende schrijfopdracht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C5DF4-18B5-47A0-A4F1-4D0E3CC27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528" y="1175048"/>
            <a:ext cx="8229600" cy="5062264"/>
          </a:xfrm>
        </p:spPr>
        <p:txBody>
          <a:bodyPr>
            <a:noAutofit/>
          </a:bodyPr>
          <a:lstStyle/>
          <a:p>
            <a:r>
              <a:rPr lang="nl-NL" sz="1200" dirty="0"/>
              <a:t>Afkortingen worden altijd ingeleid. (</a:t>
            </a:r>
            <a:r>
              <a:rPr lang="nl-NL" sz="1200" dirty="0" err="1"/>
              <a:t>vb</a:t>
            </a:r>
            <a:r>
              <a:rPr lang="nl-NL" sz="1200" dirty="0"/>
              <a:t> PCR)</a:t>
            </a:r>
          </a:p>
          <a:p>
            <a:r>
              <a:rPr lang="nl-NL" sz="1200" dirty="0"/>
              <a:t>Alinea indeling: zelfde inhoud = zelfde alinea, nieuw inhoud = nieuwe alinea</a:t>
            </a:r>
          </a:p>
          <a:p>
            <a:r>
              <a:rPr lang="nl-NL" sz="1200" dirty="0"/>
              <a:t>Opbouw: zandloper met EC onderdelen, dus EO genoemd voor HYP, niet na</a:t>
            </a:r>
          </a:p>
          <a:p>
            <a:pPr marL="0" indent="0">
              <a:buNone/>
            </a:pPr>
            <a:endParaRPr lang="nl-NL" sz="1200" dirty="0"/>
          </a:p>
          <a:p>
            <a:pPr marL="0" indent="0">
              <a:buNone/>
            </a:pPr>
            <a:r>
              <a:rPr lang="nl-NL" sz="1200" b="1" dirty="0"/>
              <a:t>Introductie:</a:t>
            </a:r>
          </a:p>
          <a:p>
            <a:r>
              <a:rPr lang="nl-NL" sz="1200" dirty="0"/>
              <a:t>Voorspelling: gaat over statistische vergelijking </a:t>
            </a:r>
            <a:r>
              <a:rPr lang="nl-NL" sz="1200" dirty="0">
                <a:sym typeface="Wingdings" panose="05000000000000000000" pitchFamily="2" charset="2"/>
              </a:rPr>
              <a:t> </a:t>
            </a:r>
            <a:r>
              <a:rPr lang="nl-NL" sz="1200" dirty="0"/>
              <a:t>anders valt deze uit de lucht in de resultaten</a:t>
            </a:r>
          </a:p>
          <a:p>
            <a:pPr lvl="1"/>
            <a:r>
              <a:rPr lang="nl-NL" sz="1200" dirty="0"/>
              <a:t>Noem je afhankelijke </a:t>
            </a:r>
            <a:r>
              <a:rPr lang="nl-NL" sz="1200" dirty="0" err="1"/>
              <a:t>variable</a:t>
            </a:r>
            <a:r>
              <a:rPr lang="nl-NL" sz="1200" dirty="0"/>
              <a:t> (! LET OP ! Niveauverschil! Hier: percentage translocatie van GR)</a:t>
            </a:r>
          </a:p>
          <a:p>
            <a:pPr marL="0" indent="0">
              <a:buNone/>
            </a:pPr>
            <a:r>
              <a:rPr lang="nl-NL" sz="1200" b="1" dirty="0"/>
              <a:t>M&amp;M:</a:t>
            </a:r>
          </a:p>
          <a:p>
            <a:r>
              <a:rPr lang="nl-NL" sz="1200" dirty="0"/>
              <a:t>Voorbereiding vs. Impact op resultaten</a:t>
            </a:r>
          </a:p>
          <a:p>
            <a:r>
              <a:rPr lang="nl-NL" sz="1200" dirty="0"/>
              <a:t>Bevat geen uitleg</a:t>
            </a:r>
          </a:p>
          <a:p>
            <a:pPr marL="0" indent="0">
              <a:buNone/>
            </a:pPr>
            <a:r>
              <a:rPr lang="nl-NL" sz="1200" b="1" dirty="0"/>
              <a:t>Resultaten:</a:t>
            </a:r>
          </a:p>
          <a:p>
            <a:r>
              <a:rPr lang="nl-NL" sz="1200" dirty="0"/>
              <a:t>Nooit informatie alleen in tabellen / figuren </a:t>
            </a:r>
            <a:r>
              <a:rPr lang="nl-NL" sz="1200" dirty="0">
                <a:sym typeface="Wingdings" panose="05000000000000000000" pitchFamily="2" charset="2"/>
              </a:rPr>
              <a:t> altijd in </a:t>
            </a:r>
            <a:r>
              <a:rPr lang="nl-NL" sz="1200" dirty="0"/>
              <a:t>tekst, of allebei </a:t>
            </a:r>
          </a:p>
          <a:p>
            <a:r>
              <a:rPr lang="nl-NL" sz="1200" dirty="0"/>
              <a:t>Figuur: y-as percentage translocatie ≠ schaal van 0-1</a:t>
            </a:r>
          </a:p>
          <a:p>
            <a:r>
              <a:rPr lang="nl-NL" sz="1200" dirty="0"/>
              <a:t>Statistische notatie overal consistent</a:t>
            </a:r>
          </a:p>
          <a:p>
            <a:r>
              <a:rPr lang="nl-NL" sz="1200" dirty="0"/>
              <a:t>“Conditie 1 was significant verschillend van negatieve controle” --&gt; niet duidelijk wat je </a:t>
            </a:r>
            <a:r>
              <a:rPr lang="nl-NL" sz="1200" dirty="0" err="1"/>
              <a:t>meetvariable</a:t>
            </a:r>
            <a:r>
              <a:rPr lang="nl-NL" sz="1200" dirty="0"/>
              <a:t> en afhankelijke variabele is, koppel terminologie altijd aan je OV/ HYP!</a:t>
            </a:r>
          </a:p>
          <a:p>
            <a:pPr marL="0" indent="0">
              <a:buNone/>
            </a:pPr>
            <a:r>
              <a:rPr lang="nl-NL" sz="1200" b="1" dirty="0"/>
              <a:t>Discussie:</a:t>
            </a:r>
          </a:p>
          <a:p>
            <a:r>
              <a:rPr lang="nl-NL" sz="1200" dirty="0"/>
              <a:t>Interpretatie: (</a:t>
            </a:r>
            <a:r>
              <a:rPr lang="nl-NL" sz="1200" dirty="0" err="1"/>
              <a:t>ant</a:t>
            </a:r>
            <a:r>
              <a:rPr lang="nl-NL" sz="1200" dirty="0"/>
              <a:t>)</a:t>
            </a:r>
            <a:r>
              <a:rPr lang="nl-NL" sz="1200" dirty="0" err="1"/>
              <a:t>agonistische</a:t>
            </a:r>
            <a:r>
              <a:rPr lang="nl-NL" sz="1200" dirty="0"/>
              <a:t> werking? </a:t>
            </a:r>
            <a:r>
              <a:rPr lang="nl-NL" sz="1200" dirty="0">
                <a:sym typeface="Wingdings" panose="05000000000000000000" pitchFamily="2" charset="2"/>
              </a:rPr>
              <a:t></a:t>
            </a:r>
            <a:r>
              <a:rPr lang="nl-NL" sz="1200" dirty="0"/>
              <a:t> wijs specifiek waarop: translocatie (hier alleen onderzocht)</a:t>
            </a:r>
          </a:p>
          <a:p>
            <a:r>
              <a:rPr lang="nl-NL" sz="1200" dirty="0"/>
              <a:t>Nooit statistiek in de discussie, geen toets- of beschrijvende </a:t>
            </a:r>
            <a:r>
              <a:rPr lang="nl-NL" sz="1200" dirty="0" err="1"/>
              <a:t>stats</a:t>
            </a:r>
            <a:endParaRPr lang="nl-NL" sz="1200" dirty="0"/>
          </a:p>
          <a:p>
            <a:r>
              <a:rPr lang="nl-NL" sz="1200" dirty="0"/>
              <a:t>Evaluatie: alle resultaten worden geplaatst in wetenschappelijke context, niet alleen welke niet volgens verwachting waren</a:t>
            </a:r>
          </a:p>
          <a:p>
            <a:pPr marL="0" indent="0">
              <a:buNone/>
            </a:pPr>
            <a:r>
              <a:rPr lang="nl-NL" sz="1200" b="1" dirty="0"/>
              <a:t>Referenties:</a:t>
            </a:r>
          </a:p>
          <a:p>
            <a:r>
              <a:rPr lang="nl-NL" sz="1200" dirty="0"/>
              <a:t>“aangehaald in” </a:t>
            </a:r>
            <a:r>
              <a:rPr lang="nl-NL" sz="1200" dirty="0">
                <a:sym typeface="Wingdings" panose="05000000000000000000" pitchFamily="2" charset="2"/>
              </a:rPr>
              <a:t> alleen </a:t>
            </a:r>
            <a:r>
              <a:rPr lang="nl-NL" sz="1200" dirty="0"/>
              <a:t>uitzondering voor LV</a:t>
            </a:r>
          </a:p>
          <a:p>
            <a:endParaRPr lang="nl-NL" sz="1200" b="1" dirty="0"/>
          </a:p>
        </p:txBody>
      </p:sp>
    </p:spTree>
    <p:extLst>
      <p:ext uri="{BB962C8B-B14F-4D97-AF65-F5344CB8AC3E}">
        <p14:creationId xmlns:p14="http://schemas.microsoft.com/office/powerpoint/2010/main" val="277493322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220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Feedback OV / Tips voor de volgende schrijfopdracht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OV / Tips voor de volgende schrijfopdracht</dc:title>
  <dc:creator>Hashemi, Mao</dc:creator>
  <cp:lastModifiedBy>Hashemi, Mao</cp:lastModifiedBy>
  <cp:revision>1</cp:revision>
  <dcterms:created xsi:type="dcterms:W3CDTF">2020-04-13T12:54:20Z</dcterms:created>
  <dcterms:modified xsi:type="dcterms:W3CDTF">2020-04-13T12:55:48Z</dcterms:modified>
</cp:coreProperties>
</file>