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anine's ppt" id="{7B3B59D5-9CDD-427A-BE15-0830B7C20278}">
          <p14:sldIdLst>
            <p14:sldId id="256"/>
            <p14:sldId id="257"/>
          </p14:sldIdLst>
        </p14:section>
        <p14:section name="Diane's presentatie" id="{EFE47CB7-C15F-46AD-A32B-72E4A43E2437}">
          <p14:sldIdLst>
            <p14:sldId id="25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ing" initials="LP" lastIdx="4" clrIdx="0">
    <p:extLst>
      <p:ext uri="{19B8F6BF-5375-455C-9EA6-DF929625EA0E}">
        <p15:presenceInfo xmlns:p15="http://schemas.microsoft.com/office/powerpoint/2012/main" userId="Hart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2-05T18:09:10.372" idx="3">
    <p:pos x="10" y="10"/>
    <p:text/>
    <p:extLst>
      <p:ext uri="{C676402C-5697-4E1C-873F-D02D1690AC5C}">
        <p15:threadingInfo xmlns:p15="http://schemas.microsoft.com/office/powerpoint/2012/main" timeZoneBias="-60"/>
      </p:ext>
    </p:extLst>
  </p:cm>
  <p:cm authorId="1" dt="2014-02-05T18:09:13.625" idx="4">
    <p:pos x="1839" y="1580"/>
    <p:text>vul evt. je eigen deadlines in of wijzig hier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04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32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140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96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17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87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51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16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52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29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555939AD-7044-42D6-B2A1-6A766E814507}" type="datetimeFigureOut">
              <a:rPr lang="nl-NL" smtClean="0"/>
              <a:t>5-2-2014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723F8BD-156B-4FAC-9412-70D4F999FE5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64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bg2">
                <a:lumMod val="75000"/>
                <a:alpha val="90000"/>
              </a:schemeClr>
            </a:gs>
            <a:gs pos="87000">
              <a:schemeClr val="bg2">
                <a:lumMod val="90000"/>
              </a:schemeClr>
            </a:gs>
            <a:gs pos="92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grpSp>
        <p:nvGrpSpPr>
          <p:cNvPr id="1028" name="Group 11"/>
          <p:cNvGrpSpPr>
            <a:grpSpLocks/>
          </p:cNvGrpSpPr>
          <p:nvPr/>
        </p:nvGrpSpPr>
        <p:grpSpPr bwMode="auto">
          <a:xfrm>
            <a:off x="3079751" y="6230934"/>
            <a:ext cx="2995613" cy="511819"/>
            <a:chOff x="3079728" y="6230886"/>
            <a:chExt cx="2995932" cy="512365"/>
          </a:xfrm>
        </p:grpSpPr>
        <p:sp>
          <p:nvSpPr>
            <p:cNvPr id="8" name="TextBox 7"/>
            <p:cNvSpPr txBox="1"/>
            <p:nvPr/>
          </p:nvSpPr>
          <p:spPr bwMode="auto">
            <a:xfrm>
              <a:off x="3079728" y="6512173"/>
              <a:ext cx="2995932" cy="23107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b="1" cap="small">
                  <a:latin typeface="Verdana" pitchFamily="34" charset="0"/>
                  <a:cs typeface="Times New Roman" pitchFamily="18" charset="0"/>
                </a:rPr>
                <a:t>Academische Basisvaardigheden</a:t>
              </a:r>
              <a:endParaRPr lang="nl-NL" sz="900" b="1" cap="small">
                <a:latin typeface="Verdana" pitchFamily="34" charset="0"/>
                <a:cs typeface="Times New Roman" pitchFamily="18" charset="0"/>
              </a:endParaRPr>
            </a:p>
          </p:txBody>
        </p:sp>
        <p:pic>
          <p:nvPicPr>
            <p:cNvPr id="1031" name="Picture 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3340" y="6230886"/>
              <a:ext cx="317320" cy="327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6731001" y="6223001"/>
            <a:ext cx="2374900" cy="4732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b="1" cap="small">
                <a:latin typeface="Verdana" pitchFamily="34" charset="0"/>
                <a:cs typeface="Times New Roman" pitchFamily="18" charset="0"/>
              </a:rPr>
              <a:t>Biologie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b="1" cap="small">
                <a:latin typeface="Verdana" pitchFamily="34" charset="0"/>
                <a:cs typeface="Times New Roman" pitchFamily="18" charset="0"/>
              </a:rPr>
              <a:t>Bio-medische wetenschappen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b="1" cap="small">
                <a:latin typeface="Verdana" pitchFamily="34" charset="0"/>
                <a:cs typeface="Times New Roman" pitchFamily="18" charset="0"/>
              </a:rPr>
              <a:t>Psychobiologie</a:t>
            </a:r>
            <a:endParaRPr lang="nl-NL" sz="788" b="1" cap="small"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Eindpresentatie: Nog meer tips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altLang="en-US" sz="2400" dirty="0"/>
              <a:t>Tijdschriften met korte namen zijn vaak erg moeilijk</a:t>
            </a:r>
          </a:p>
          <a:p>
            <a:pPr lvl="1"/>
            <a:r>
              <a:rPr lang="nl-NL" altLang="en-US" sz="2100" dirty="0" err="1" smtClean="0"/>
              <a:t>Science</a:t>
            </a:r>
            <a:r>
              <a:rPr lang="nl-NL" altLang="en-US" sz="2100" dirty="0" smtClean="0"/>
              <a:t>, Nature, Lancet, </a:t>
            </a:r>
            <a:r>
              <a:rPr lang="nl-NL" altLang="en-US" sz="2100" dirty="0" err="1" smtClean="0"/>
              <a:t>Cell</a:t>
            </a:r>
            <a:r>
              <a:rPr lang="nl-NL" altLang="en-US" sz="2100" dirty="0" smtClean="0"/>
              <a:t>, Blood, Diabetes, etc.</a:t>
            </a:r>
          </a:p>
          <a:p>
            <a:pPr lvl="1"/>
            <a:endParaRPr lang="nl-NL" altLang="en-US" sz="2000" dirty="0"/>
          </a:p>
          <a:p>
            <a:r>
              <a:rPr lang="nl-NL" altLang="en-US" sz="2400" dirty="0"/>
              <a:t>Figuren zijn beter te presenteren dan </a:t>
            </a:r>
            <a:r>
              <a:rPr lang="nl-NL" altLang="en-US" sz="2400" dirty="0" smtClean="0"/>
              <a:t>tabellen</a:t>
            </a:r>
          </a:p>
          <a:p>
            <a:endParaRPr lang="nl-NL" altLang="en-US" sz="2400" dirty="0"/>
          </a:p>
          <a:p>
            <a:r>
              <a:rPr lang="nl-NL" altLang="en-US" sz="2400" dirty="0"/>
              <a:t>Op Wikipedia en </a:t>
            </a:r>
            <a:r>
              <a:rPr lang="nl-NL" altLang="en-US" sz="2400" dirty="0" err="1"/>
              <a:t>Youtube</a:t>
            </a:r>
            <a:r>
              <a:rPr lang="nl-NL" altLang="en-US" sz="2400" dirty="0"/>
              <a:t> worden veel methodes/technieken </a:t>
            </a:r>
            <a:r>
              <a:rPr lang="nl-NL" altLang="en-US" sz="2400" dirty="0" smtClean="0"/>
              <a:t>beschreven</a:t>
            </a:r>
          </a:p>
          <a:p>
            <a:endParaRPr lang="nl-NL" altLang="en-US" sz="2400" dirty="0"/>
          </a:p>
          <a:p>
            <a:r>
              <a:rPr lang="nl-NL" altLang="en-US" sz="2400" dirty="0"/>
              <a:t>Maak eventueel een selectie uit een artikel</a:t>
            </a:r>
          </a:p>
          <a:p>
            <a:pPr lvl="1"/>
            <a:r>
              <a:rPr lang="nl-NL" altLang="en-US" sz="2100" dirty="0" smtClean="0"/>
              <a:t>Vaak </a:t>
            </a:r>
            <a:r>
              <a:rPr lang="nl-NL" altLang="en-US" sz="2100" dirty="0"/>
              <a:t>meerdere experimenten uitgevoerd, beschrijf er één of enkele</a:t>
            </a:r>
          </a:p>
          <a:p>
            <a:pPr lvl="1"/>
            <a:r>
              <a:rPr lang="nl-NL" altLang="en-US" sz="2100" dirty="0" smtClean="0"/>
              <a:t>Pas </a:t>
            </a:r>
            <a:r>
              <a:rPr lang="nl-NL" altLang="en-US" sz="2100" dirty="0"/>
              <a:t>eventueel </a:t>
            </a:r>
            <a:r>
              <a:rPr lang="nl-NL" altLang="en-US" sz="2100" dirty="0" smtClean="0"/>
              <a:t>vraagstelling/conclusie hier op </a:t>
            </a:r>
            <a:r>
              <a:rPr lang="nl-NL" altLang="en-US" sz="2100" dirty="0"/>
              <a:t>aan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21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Eindpresentatie: Het proces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8" y="1136161"/>
            <a:ext cx="7524003" cy="425117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Artikel </a:t>
            </a:r>
            <a:r>
              <a:rPr lang="nl-NL" dirty="0"/>
              <a:t>zoeken + maken reflectie-opdracht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Inleveren </a:t>
            </a:r>
            <a:r>
              <a:rPr lang="nl-NL" dirty="0"/>
              <a:t>artikel </a:t>
            </a:r>
            <a:r>
              <a:rPr lang="nl-NL" dirty="0" smtClean="0"/>
              <a:t>(</a:t>
            </a:r>
            <a:r>
              <a:rPr lang="nl-NL" u="sng" dirty="0" smtClean="0"/>
              <a:t>deadline:</a:t>
            </a:r>
            <a:r>
              <a:rPr lang="nl-NL" dirty="0" smtClean="0"/>
              <a:t> uiterlijk 2 </a:t>
            </a:r>
            <a:r>
              <a:rPr lang="nl-NL" dirty="0"/>
              <a:t>weken voor EP)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Check </a:t>
            </a:r>
            <a:r>
              <a:rPr lang="nl-NL" dirty="0"/>
              <a:t>artikel door </a:t>
            </a:r>
            <a:r>
              <a:rPr lang="nl-NL" dirty="0" smtClean="0"/>
              <a:t>docent (afkeuring</a:t>
            </a:r>
            <a:r>
              <a:rPr lang="nl-NL" dirty="0"/>
              <a:t>: nieuw artikel </a:t>
            </a:r>
            <a:r>
              <a:rPr lang="nl-NL" dirty="0" smtClean="0"/>
              <a:t>zoeken)</a:t>
            </a:r>
            <a:endParaRPr lang="nl-NL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Zet </a:t>
            </a:r>
            <a:r>
              <a:rPr lang="nl-NL" dirty="0"/>
              <a:t>artikel op bestandsuitwisseling ABV-groep Blackboard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Voorbereiden </a:t>
            </a:r>
            <a:r>
              <a:rPr lang="nl-NL" dirty="0"/>
              <a:t>presentatie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Inleveren </a:t>
            </a:r>
            <a:r>
              <a:rPr lang="nl-NL" dirty="0"/>
              <a:t>PowerPoint </a:t>
            </a:r>
            <a:r>
              <a:rPr lang="nl-NL" dirty="0" smtClean="0"/>
              <a:t>(</a:t>
            </a:r>
            <a:r>
              <a:rPr lang="nl-NL" u="sng" dirty="0" smtClean="0"/>
              <a:t>deadline:</a:t>
            </a:r>
            <a:r>
              <a:rPr lang="nl-NL" dirty="0" smtClean="0"/>
              <a:t> 24 </a:t>
            </a:r>
            <a:r>
              <a:rPr lang="nl-NL" dirty="0"/>
              <a:t>uur voor presentatie)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Presentatie </a:t>
            </a:r>
            <a:r>
              <a:rPr lang="nl-NL" dirty="0"/>
              <a:t>geven en blauwe inlevermap inleveren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Beoordeling </a:t>
            </a:r>
            <a:r>
              <a:rPr lang="nl-NL" dirty="0"/>
              <a:t>docent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dirty="0" smtClean="0"/>
              <a:t>Afmaken + inleveren reflectie-opdracht</a:t>
            </a:r>
            <a:endParaRPr lang="nl-NL" dirty="0"/>
          </a:p>
          <a:p>
            <a:pPr>
              <a:buFont typeface="Arial" charset="0"/>
              <a:buChar char="•"/>
              <a:defRPr/>
            </a:pPr>
            <a:endParaRPr lang="nl-NL" sz="1400" dirty="0"/>
          </a:p>
          <a:p>
            <a:endParaRPr lang="nl-NL" sz="1200" dirty="0"/>
          </a:p>
        </p:txBody>
      </p:sp>
      <p:sp>
        <p:nvSpPr>
          <p:cNvPr id="4" name="Rectangle 3"/>
          <p:cNvSpPr/>
          <p:nvPr/>
        </p:nvSpPr>
        <p:spPr>
          <a:xfrm rot="5400000">
            <a:off x="6926492" y="4173798"/>
            <a:ext cx="3071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Calibri" panose="020F0502020204030204" pitchFamily="34" charset="0"/>
              </a:rPr>
              <a:t>reflectie-opdracht</a:t>
            </a:r>
          </a:p>
        </p:txBody>
      </p:sp>
    </p:spTree>
    <p:extLst>
      <p:ext uri="{BB962C8B-B14F-4D97-AF65-F5344CB8AC3E}">
        <p14:creationId xmlns:p14="http://schemas.microsoft.com/office/powerpoint/2010/main" val="384546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</a:t>
            </a:r>
            <a:r>
              <a:rPr lang="en-US" dirty="0" err="1" smtClean="0"/>
              <a:t>eindpresentaties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57158" y="1643050"/>
          <a:ext cx="8215371" cy="4291039"/>
        </p:xfrm>
        <a:graphic>
          <a:graphicData uri="http://schemas.openxmlformats.org/drawingml/2006/table">
            <a:tbl>
              <a:tblPr/>
              <a:tblGrid>
                <a:gridCol w="876064"/>
                <a:gridCol w="838448"/>
                <a:gridCol w="1182519"/>
                <a:gridCol w="1278738"/>
                <a:gridCol w="1520107"/>
                <a:gridCol w="1236075"/>
                <a:gridCol w="682913"/>
                <a:gridCol w="600507"/>
              </a:tblGrid>
              <a:tr h="757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Deadline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Inleveren 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artikel: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Goedkeuring 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docent 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Mailt artikel aan student: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Inleveren </a:t>
                      </a:r>
                      <a:r>
                        <a:rPr lang="nl-NL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ppt</a:t>
                      </a: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 op </a:t>
                      </a:r>
                      <a:r>
                        <a:rPr lang="nl-NL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Blackboard</a:t>
                      </a: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Eindpresentatie: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Leest</a:t>
                      </a:r>
                      <a:r>
                        <a:rPr lang="en-US" sz="1200" b="1" dirty="0">
                          <a:latin typeface="Palatino Linotyp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artikel</a:t>
                      </a:r>
                      <a:r>
                        <a:rPr lang="en-US" sz="1200" b="1" dirty="0">
                          <a:latin typeface="Palatino Linotype"/>
                          <a:ea typeface="Times New Roman"/>
                          <a:cs typeface="Times New Roman"/>
                        </a:rPr>
                        <a:t> van: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Groep 1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8 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(19/20/21 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feb)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15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9 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(26/27/28 feb)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per mail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Palatino Linotype"/>
                          <a:ea typeface="Times New Roman"/>
                          <a:cs typeface="Times New Roman"/>
                        </a:rPr>
                        <a:t>Week 9 </a:t>
                      </a:r>
                      <a:r>
                        <a:rPr lang="en-US" sz="1200" b="1" dirty="0" smtClean="0">
                          <a:latin typeface="Palatino Linotype"/>
                          <a:ea typeface="Times New Roman"/>
                          <a:cs typeface="Times New Roman"/>
                        </a:rPr>
                        <a:t>(datum)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10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(5/6/7 mrt)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16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en-US" sz="1200" b="1" dirty="0" smtClean="0">
                          <a:latin typeface="Palatino Linotype"/>
                          <a:ea typeface="Times New Roman"/>
                          <a:cs typeface="Times New Roman"/>
                        </a:rPr>
                        <a:t> 20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wg 22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A: </a:t>
                      </a:r>
                      <a:r>
                        <a:rPr lang="en-US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naam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3A ,5A</a:t>
                      </a: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(datum+ tijd)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3A</a:t>
                      </a: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4A</a:t>
                      </a: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Palatino Linotype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3B, 5B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3B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C: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3C, 5C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3C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Groep 2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week 8 </a:t>
                      </a:r>
                      <a:endParaRPr lang="en-US" sz="1200" dirty="0" smtClean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(19/20/21 feb)</a:t>
                      </a:r>
                      <a:endParaRPr lang="en-US" sz="1200" dirty="0" smtClean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 smtClean="0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 15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week 9 </a:t>
                      </a:r>
                      <a:endParaRPr lang="en-US" sz="1200" dirty="0" smtClean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(26/27/28 feb)</a:t>
                      </a:r>
                      <a:endParaRPr lang="en-US" sz="1200" dirty="0" smtClean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 smtClean="0">
                          <a:latin typeface="Palatino Linotype"/>
                          <a:ea typeface="Times New Roman"/>
                          <a:cs typeface="Times New Roman"/>
                        </a:rPr>
                        <a:t>per mail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Week 10 (datum) 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11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12/13/14 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mrt)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17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wg 22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wg 24 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A: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4A, 5A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4A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5A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B: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4B, 5B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5B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C: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4C, 5D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4C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5C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Groep 3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14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(2/3/4 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apr)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19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15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(16/17 </a:t>
                      </a: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apr)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Palatino Linotype"/>
                          <a:ea typeface="Times New Roman"/>
                          <a:cs typeface="Times New Roman"/>
                        </a:rPr>
                        <a:t>per mail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Week 15 (datum) 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week 16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(16/17/25 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apr)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err="1">
                          <a:latin typeface="Palatino Linotype"/>
                          <a:ea typeface="Times New Roman"/>
                          <a:cs typeface="Times New Roman"/>
                        </a:rPr>
                        <a:t>wg</a:t>
                      </a: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 20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wg 16 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Palatino Linotype"/>
                          <a:ea typeface="Times New Roman"/>
                          <a:cs typeface="Times New Roman"/>
                        </a:rPr>
                        <a:t>wg 24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A: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1A, 5C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1A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5A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B: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1B, 5D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5B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C: naam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1C, 4C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datum+ tijd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Palatino Linotype"/>
                          <a:ea typeface="Times New Roman"/>
                          <a:cs typeface="Times New Roman"/>
                        </a:rPr>
                        <a:t>1C</a:t>
                      </a:r>
                      <a:endParaRPr lang="en-US" sz="120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Palatino Linotype"/>
                          <a:ea typeface="Times New Roman"/>
                          <a:cs typeface="Times New Roman"/>
                        </a:rPr>
                        <a:t>5D</a:t>
                      </a: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8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Palatino Linotype"/>
                          <a:ea typeface="Times New Roman"/>
                          <a:cs typeface="Times New Roman"/>
                        </a:rPr>
                        <a:t>etc</a:t>
                      </a:r>
                      <a:endParaRPr lang="en-US" sz="20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40043" marR="40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jdelijke aanduiding voor inhoud 4"/>
          <p:cNvSpPr txBox="1">
            <a:spLocks/>
          </p:cNvSpPr>
          <p:nvPr/>
        </p:nvSpPr>
        <p:spPr>
          <a:xfrm>
            <a:off x="323528" y="1124745"/>
            <a:ext cx="8229600" cy="57606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0" smtClean="0">
                <a:solidFill>
                  <a:srgbClr val="FF0000"/>
                </a:solidFill>
              </a:rPr>
              <a:t>Schema vervangen door ingevuld exemplaar</a:t>
            </a:r>
            <a:endParaRPr lang="nl-NL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4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V-theme">
  <a:themeElements>
    <a:clrScheme name="ABV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0F6F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V-theme" id="{0934352C-F476-4EE8-B687-FE45FBF841F5}" vid="{33AC9421-F2E3-485E-8880-A5392BE9F2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ABV-theme</Template>
  <TotalTime>16</TotalTime>
  <Words>365</Words>
  <Application>Microsoft Office PowerPoint</Application>
  <PresentationFormat>On-screen Show (4:3)</PresentationFormat>
  <Paragraphs>118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Palatino Linotype</vt:lpstr>
      <vt:lpstr>Times New Roman</vt:lpstr>
      <vt:lpstr>Verdana</vt:lpstr>
      <vt:lpstr>ABV-theme</vt:lpstr>
      <vt:lpstr>Eindpresentatie: Nog meer tips</vt:lpstr>
      <vt:lpstr>Eindpresentatie: Het proces</vt:lpstr>
      <vt:lpstr>Schema eindpresentaties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Eindpresentatie: Nog meer tips</dc:title>
  <dc:creator>Harting</dc:creator>
  <cp:lastModifiedBy>Harting</cp:lastModifiedBy>
  <cp:revision>3</cp:revision>
  <dcterms:created xsi:type="dcterms:W3CDTF">2014-02-05T17:09:53Z</dcterms:created>
  <dcterms:modified xsi:type="dcterms:W3CDTF">2014-02-05T17:25:58Z</dcterms:modified>
</cp:coreProperties>
</file>