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7" r:id="rId2"/>
    <p:sldId id="281" r:id="rId3"/>
    <p:sldId id="279" r:id="rId4"/>
    <p:sldId id="282" r:id="rId5"/>
    <p:sldId id="280" r:id="rId6"/>
    <p:sldId id="283" r:id="rId7"/>
    <p:sldId id="288" r:id="rId8"/>
    <p:sldId id="284" r:id="rId9"/>
    <p:sldId id="290" r:id="rId10"/>
    <p:sldId id="286" r:id="rId11"/>
    <p:sldId id="289" r:id="rId12"/>
    <p:sldId id="287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290"/>
    <a:srgbClr val="42DEC4"/>
    <a:srgbClr val="CCCCFF"/>
    <a:srgbClr val="CCFF99"/>
    <a:srgbClr val="FFFF99"/>
    <a:srgbClr val="CCFFFF"/>
    <a:srgbClr val="FFFFCC"/>
    <a:srgbClr val="CCECFF"/>
    <a:srgbClr val="FF99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16A1C-C967-40F3-AFB5-C77EB50BEC54}" v="124" dt="2024-09-19T08:54:25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de Jong" userId="bcf0c72b-87ea-49cc-8367-6e1d72559a2d" providerId="ADAL" clId="{B4216A1C-C967-40F3-AFB5-C77EB50BEC54}"/>
    <pc:docChg chg="undo custSel addSld delSld modSld sldOrd">
      <pc:chgData name="Judith de Jong" userId="bcf0c72b-87ea-49cc-8367-6e1d72559a2d" providerId="ADAL" clId="{B4216A1C-C967-40F3-AFB5-C77EB50BEC54}" dt="2024-09-19T08:54:40.966" v="550"/>
      <pc:docMkLst>
        <pc:docMk/>
      </pc:docMkLst>
      <pc:sldChg chg="addSp delSp modSp mod setBg">
        <pc:chgData name="Judith de Jong" userId="bcf0c72b-87ea-49cc-8367-6e1d72559a2d" providerId="ADAL" clId="{B4216A1C-C967-40F3-AFB5-C77EB50BEC54}" dt="2024-09-19T08:52:45.070" v="528" actId="1076"/>
        <pc:sldMkLst>
          <pc:docMk/>
          <pc:sldMk cId="1451632227" sldId="284"/>
        </pc:sldMkLst>
        <pc:spChg chg="del">
          <ac:chgData name="Judith de Jong" userId="bcf0c72b-87ea-49cc-8367-6e1d72559a2d" providerId="ADAL" clId="{B4216A1C-C967-40F3-AFB5-C77EB50BEC54}" dt="2024-09-19T08:28:01.991" v="264" actId="478"/>
          <ac:spMkLst>
            <pc:docMk/>
            <pc:sldMk cId="1451632227" sldId="284"/>
            <ac:spMk id="2" creationId="{BD0E4AF5-04A6-42D1-8A8C-685DFF68BC8F}"/>
          </ac:spMkLst>
        </pc:spChg>
        <pc:spChg chg="mod">
          <ac:chgData name="Judith de Jong" userId="bcf0c72b-87ea-49cc-8367-6e1d72559a2d" providerId="ADAL" clId="{B4216A1C-C967-40F3-AFB5-C77EB50BEC54}" dt="2024-09-19T08:22:34.874" v="76"/>
          <ac:spMkLst>
            <pc:docMk/>
            <pc:sldMk cId="1451632227" sldId="284"/>
            <ac:spMk id="3" creationId="{FEE7A8FC-2D7D-4931-A576-5713FFE4F156}"/>
          </ac:spMkLst>
        </pc:spChg>
        <pc:spChg chg="mod">
          <ac:chgData name="Judith de Jong" userId="bcf0c72b-87ea-49cc-8367-6e1d72559a2d" providerId="ADAL" clId="{B4216A1C-C967-40F3-AFB5-C77EB50BEC54}" dt="2024-09-19T08:27:51.443" v="258" actId="20577"/>
          <ac:spMkLst>
            <pc:docMk/>
            <pc:sldMk cId="1451632227" sldId="284"/>
            <ac:spMk id="4" creationId="{F3463E2F-C428-48D7-AF31-A089BE61CF1D}"/>
          </ac:spMkLst>
        </pc:spChg>
        <pc:spChg chg="del">
          <ac:chgData name="Judith de Jong" userId="bcf0c72b-87ea-49cc-8367-6e1d72559a2d" providerId="ADAL" clId="{B4216A1C-C967-40F3-AFB5-C77EB50BEC54}" dt="2024-09-19T08:27:27.126" v="240" actId="21"/>
          <ac:spMkLst>
            <pc:docMk/>
            <pc:sldMk cId="1451632227" sldId="284"/>
            <ac:spMk id="5" creationId="{CAF5E8DA-49F9-45BF-AAB4-37FE4CE3460E}"/>
          </ac:spMkLst>
        </pc:spChg>
        <pc:spChg chg="add mod">
          <ac:chgData name="Judith de Jong" userId="bcf0c72b-87ea-49cc-8367-6e1d72559a2d" providerId="ADAL" clId="{B4216A1C-C967-40F3-AFB5-C77EB50BEC54}" dt="2024-09-19T08:52:41.286" v="527" actId="1076"/>
          <ac:spMkLst>
            <pc:docMk/>
            <pc:sldMk cId="1451632227" sldId="284"/>
            <ac:spMk id="6" creationId="{F7567415-8401-2DEE-8E91-721B750C05FB}"/>
          </ac:spMkLst>
        </pc:spChg>
        <pc:spChg chg="mod">
          <ac:chgData name="Judith de Jong" userId="bcf0c72b-87ea-49cc-8367-6e1d72559a2d" providerId="ADAL" clId="{B4216A1C-C967-40F3-AFB5-C77EB50BEC54}" dt="2024-09-19T08:27:56.526" v="263" actId="20577"/>
          <ac:spMkLst>
            <pc:docMk/>
            <pc:sldMk cId="1451632227" sldId="284"/>
            <ac:spMk id="7" creationId="{C717669F-5EE8-4334-B11D-9F1C50D4B525}"/>
          </ac:spMkLst>
        </pc:spChg>
        <pc:spChg chg="mod">
          <ac:chgData name="Judith de Jong" userId="bcf0c72b-87ea-49cc-8367-6e1d72559a2d" providerId="ADAL" clId="{B4216A1C-C967-40F3-AFB5-C77EB50BEC54}" dt="2024-09-19T08:34:25.200" v="426" actId="1076"/>
          <ac:spMkLst>
            <pc:docMk/>
            <pc:sldMk cId="1451632227" sldId="284"/>
            <ac:spMk id="8" creationId="{016F6990-4824-4FA8-B4B5-D70BB9ED23A5}"/>
          </ac:spMkLst>
        </pc:spChg>
        <pc:picChg chg="add del mod">
          <ac:chgData name="Judith de Jong" userId="bcf0c72b-87ea-49cc-8367-6e1d72559a2d" providerId="ADAL" clId="{B4216A1C-C967-40F3-AFB5-C77EB50BEC54}" dt="2024-09-19T08:35:01.683" v="428" actId="478"/>
          <ac:picMkLst>
            <pc:docMk/>
            <pc:sldMk cId="1451632227" sldId="284"/>
            <ac:picMk id="1026" creationId="{CF5A8CFC-75F6-7A53-FC31-614F429BDF69}"/>
          </ac:picMkLst>
        </pc:picChg>
        <pc:picChg chg="add del mod">
          <ac:chgData name="Judith de Jong" userId="bcf0c72b-87ea-49cc-8367-6e1d72559a2d" providerId="ADAL" clId="{B4216A1C-C967-40F3-AFB5-C77EB50BEC54}" dt="2024-09-19T08:35:30.631" v="432" actId="478"/>
          <ac:picMkLst>
            <pc:docMk/>
            <pc:sldMk cId="1451632227" sldId="284"/>
            <ac:picMk id="1028" creationId="{E4E1082E-0DDE-E889-AC91-052FC323F195}"/>
          </ac:picMkLst>
        </pc:picChg>
        <pc:picChg chg="add mod">
          <ac:chgData name="Judith de Jong" userId="bcf0c72b-87ea-49cc-8367-6e1d72559a2d" providerId="ADAL" clId="{B4216A1C-C967-40F3-AFB5-C77EB50BEC54}" dt="2024-09-19T08:35:40.455" v="435" actId="1076"/>
          <ac:picMkLst>
            <pc:docMk/>
            <pc:sldMk cId="1451632227" sldId="284"/>
            <ac:picMk id="1030" creationId="{31880CFB-4B7C-4FE7-6D6D-5E03DE87EC99}"/>
          </ac:picMkLst>
        </pc:picChg>
        <pc:picChg chg="add mod">
          <ac:chgData name="Judith de Jong" userId="bcf0c72b-87ea-49cc-8367-6e1d72559a2d" providerId="ADAL" clId="{B4216A1C-C967-40F3-AFB5-C77EB50BEC54}" dt="2024-09-19T08:37:20.574" v="443" actId="1076"/>
          <ac:picMkLst>
            <pc:docMk/>
            <pc:sldMk cId="1451632227" sldId="284"/>
            <ac:picMk id="1032" creationId="{2A451206-E236-461E-5A8A-A43C835F5389}"/>
          </ac:picMkLst>
        </pc:picChg>
        <pc:picChg chg="add mod">
          <ac:chgData name="Judith de Jong" userId="bcf0c72b-87ea-49cc-8367-6e1d72559a2d" providerId="ADAL" clId="{B4216A1C-C967-40F3-AFB5-C77EB50BEC54}" dt="2024-09-19T08:52:45.070" v="528" actId="1076"/>
          <ac:picMkLst>
            <pc:docMk/>
            <pc:sldMk cId="1451632227" sldId="284"/>
            <ac:picMk id="1034" creationId="{B128C6A6-3E50-DD3B-1AE8-2D3CD541340C}"/>
          </ac:picMkLst>
        </pc:picChg>
      </pc:sldChg>
      <pc:sldChg chg="add del">
        <pc:chgData name="Judith de Jong" userId="bcf0c72b-87ea-49cc-8367-6e1d72559a2d" providerId="ADAL" clId="{B4216A1C-C967-40F3-AFB5-C77EB50BEC54}" dt="2024-09-19T08:14:52.787" v="33" actId="47"/>
        <pc:sldMkLst>
          <pc:docMk/>
          <pc:sldMk cId="3174998514" sldId="285"/>
        </pc:sldMkLst>
      </pc:sldChg>
      <pc:sldChg chg="addSp delSp modSp add mod setBg">
        <pc:chgData name="Judith de Jong" userId="bcf0c72b-87ea-49cc-8367-6e1d72559a2d" providerId="ADAL" clId="{B4216A1C-C967-40F3-AFB5-C77EB50BEC54}" dt="2024-09-19T08:54:18.142" v="543" actId="14100"/>
        <pc:sldMkLst>
          <pc:docMk/>
          <pc:sldMk cId="4185620767" sldId="286"/>
        </pc:sldMkLst>
        <pc:spChg chg="del">
          <ac:chgData name="Judith de Jong" userId="bcf0c72b-87ea-49cc-8367-6e1d72559a2d" providerId="ADAL" clId="{B4216A1C-C967-40F3-AFB5-C77EB50BEC54}" dt="2024-09-19T08:28:14.012" v="267" actId="478"/>
          <ac:spMkLst>
            <pc:docMk/>
            <pc:sldMk cId="4185620767" sldId="286"/>
            <ac:spMk id="2" creationId="{BD0E4AF5-04A6-42D1-8A8C-685DFF68BC8F}"/>
          </ac:spMkLst>
        </pc:spChg>
        <pc:spChg chg="mod">
          <ac:chgData name="Judith de Jong" userId="bcf0c72b-87ea-49cc-8367-6e1d72559a2d" providerId="ADAL" clId="{B4216A1C-C967-40F3-AFB5-C77EB50BEC54}" dt="2024-09-19T08:31:11.605" v="389" actId="20577"/>
          <ac:spMkLst>
            <pc:docMk/>
            <pc:sldMk cId="4185620767" sldId="286"/>
            <ac:spMk id="3" creationId="{FEE7A8FC-2D7D-4931-A576-5713FFE4F156}"/>
          </ac:spMkLst>
        </pc:spChg>
        <pc:spChg chg="mod">
          <ac:chgData name="Judith de Jong" userId="bcf0c72b-87ea-49cc-8367-6e1d72559a2d" providerId="ADAL" clId="{B4216A1C-C967-40F3-AFB5-C77EB50BEC54}" dt="2024-09-19T08:31:15.192" v="391" actId="20577"/>
          <ac:spMkLst>
            <pc:docMk/>
            <pc:sldMk cId="4185620767" sldId="286"/>
            <ac:spMk id="4" creationId="{F3463E2F-C428-48D7-AF31-A089BE61CF1D}"/>
          </ac:spMkLst>
        </pc:spChg>
        <pc:spChg chg="del">
          <ac:chgData name="Judith de Jong" userId="bcf0c72b-87ea-49cc-8367-6e1d72559a2d" providerId="ADAL" clId="{B4216A1C-C967-40F3-AFB5-C77EB50BEC54}" dt="2024-09-19T08:28:14.954" v="268" actId="478"/>
          <ac:spMkLst>
            <pc:docMk/>
            <pc:sldMk cId="4185620767" sldId="286"/>
            <ac:spMk id="5" creationId="{CAF5E8DA-49F9-45BF-AAB4-37FE4CE3460E}"/>
          </ac:spMkLst>
        </pc:spChg>
        <pc:spChg chg="add mod">
          <ac:chgData name="Judith de Jong" userId="bcf0c72b-87ea-49cc-8367-6e1d72559a2d" providerId="ADAL" clId="{B4216A1C-C967-40F3-AFB5-C77EB50BEC54}" dt="2024-09-19T08:54:07.398" v="540" actId="1076"/>
          <ac:spMkLst>
            <pc:docMk/>
            <pc:sldMk cId="4185620767" sldId="286"/>
            <ac:spMk id="6" creationId="{7AB213B9-644A-5F1D-5FDA-DC409A5ED74E}"/>
          </ac:spMkLst>
        </pc:spChg>
        <pc:spChg chg="mod">
          <ac:chgData name="Judith de Jong" userId="bcf0c72b-87ea-49cc-8367-6e1d72559a2d" providerId="ADAL" clId="{B4216A1C-C967-40F3-AFB5-C77EB50BEC54}" dt="2024-09-19T08:31:28.557" v="400" actId="20577"/>
          <ac:spMkLst>
            <pc:docMk/>
            <pc:sldMk cId="4185620767" sldId="286"/>
            <ac:spMk id="7" creationId="{C717669F-5EE8-4334-B11D-9F1C50D4B525}"/>
          </ac:spMkLst>
        </pc:spChg>
        <pc:spChg chg="mod">
          <ac:chgData name="Judith de Jong" userId="bcf0c72b-87ea-49cc-8367-6e1d72559a2d" providerId="ADAL" clId="{B4216A1C-C967-40F3-AFB5-C77EB50BEC54}" dt="2024-09-19T08:31:18.208" v="393" actId="20577"/>
          <ac:spMkLst>
            <pc:docMk/>
            <pc:sldMk cId="4185620767" sldId="286"/>
            <ac:spMk id="8" creationId="{016F6990-4824-4FA8-B4B5-D70BB9ED23A5}"/>
          </ac:spMkLst>
        </pc:spChg>
        <pc:picChg chg="add mod">
          <ac:chgData name="Judith de Jong" userId="bcf0c72b-87ea-49cc-8367-6e1d72559a2d" providerId="ADAL" clId="{B4216A1C-C967-40F3-AFB5-C77EB50BEC54}" dt="2024-09-19T08:49:14.855" v="503" actId="1076"/>
          <ac:picMkLst>
            <pc:docMk/>
            <pc:sldMk cId="4185620767" sldId="286"/>
            <ac:picMk id="2050" creationId="{C0CEA8B4-7DD1-3D02-1BE2-AD88FF06E4BE}"/>
          </ac:picMkLst>
        </pc:picChg>
        <pc:picChg chg="add mod">
          <ac:chgData name="Judith de Jong" userId="bcf0c72b-87ea-49cc-8367-6e1d72559a2d" providerId="ADAL" clId="{B4216A1C-C967-40F3-AFB5-C77EB50BEC54}" dt="2024-09-19T08:49:08.471" v="501" actId="1076"/>
          <ac:picMkLst>
            <pc:docMk/>
            <pc:sldMk cId="4185620767" sldId="286"/>
            <ac:picMk id="2052" creationId="{8831D1CF-006F-B1B0-8B32-C0B8B4BADF55}"/>
          </ac:picMkLst>
        </pc:picChg>
        <pc:picChg chg="add mod">
          <ac:chgData name="Judith de Jong" userId="bcf0c72b-87ea-49cc-8367-6e1d72559a2d" providerId="ADAL" clId="{B4216A1C-C967-40F3-AFB5-C77EB50BEC54}" dt="2024-09-19T08:54:18.142" v="543" actId="14100"/>
          <ac:picMkLst>
            <pc:docMk/>
            <pc:sldMk cId="4185620767" sldId="286"/>
            <ac:picMk id="2054" creationId="{72A04A7A-CFF7-F87F-8D10-C7E1CAFEF111}"/>
          </ac:picMkLst>
        </pc:picChg>
      </pc:sldChg>
      <pc:sldChg chg="addSp delSp modSp add mod setBg">
        <pc:chgData name="Judith de Jong" userId="bcf0c72b-87ea-49cc-8367-6e1d72559a2d" providerId="ADAL" clId="{B4216A1C-C967-40F3-AFB5-C77EB50BEC54}" dt="2024-09-19T08:54:25.621" v="544"/>
        <pc:sldMkLst>
          <pc:docMk/>
          <pc:sldMk cId="3605259756" sldId="287"/>
        </pc:sldMkLst>
        <pc:spChg chg="del">
          <ac:chgData name="Judith de Jong" userId="bcf0c72b-87ea-49cc-8367-6e1d72559a2d" providerId="ADAL" clId="{B4216A1C-C967-40F3-AFB5-C77EB50BEC54}" dt="2024-09-19T08:29:15.353" v="273" actId="478"/>
          <ac:spMkLst>
            <pc:docMk/>
            <pc:sldMk cId="3605259756" sldId="287"/>
            <ac:spMk id="2" creationId="{BD0E4AF5-04A6-42D1-8A8C-685DFF68BC8F}"/>
          </ac:spMkLst>
        </pc:spChg>
        <pc:spChg chg="mod">
          <ac:chgData name="Judith de Jong" userId="bcf0c72b-87ea-49cc-8367-6e1d72559a2d" providerId="ADAL" clId="{B4216A1C-C967-40F3-AFB5-C77EB50BEC54}" dt="2024-09-19T08:29:13.750" v="272"/>
          <ac:spMkLst>
            <pc:docMk/>
            <pc:sldMk cId="3605259756" sldId="287"/>
            <ac:spMk id="3" creationId="{FEE7A8FC-2D7D-4931-A576-5713FFE4F156}"/>
          </ac:spMkLst>
        </pc:spChg>
        <pc:spChg chg="mod">
          <ac:chgData name="Judith de Jong" userId="bcf0c72b-87ea-49cc-8367-6e1d72559a2d" providerId="ADAL" clId="{B4216A1C-C967-40F3-AFB5-C77EB50BEC54}" dt="2024-09-19T08:33:09.993" v="417" actId="20577"/>
          <ac:spMkLst>
            <pc:docMk/>
            <pc:sldMk cId="3605259756" sldId="287"/>
            <ac:spMk id="4" creationId="{F3463E2F-C428-48D7-AF31-A089BE61CF1D}"/>
          </ac:spMkLst>
        </pc:spChg>
        <pc:spChg chg="del">
          <ac:chgData name="Judith de Jong" userId="bcf0c72b-87ea-49cc-8367-6e1d72559a2d" providerId="ADAL" clId="{B4216A1C-C967-40F3-AFB5-C77EB50BEC54}" dt="2024-09-19T08:29:16.820" v="274" actId="478"/>
          <ac:spMkLst>
            <pc:docMk/>
            <pc:sldMk cId="3605259756" sldId="287"/>
            <ac:spMk id="5" creationId="{CAF5E8DA-49F9-45BF-AAB4-37FE4CE3460E}"/>
          </ac:spMkLst>
        </pc:spChg>
        <pc:spChg chg="mod">
          <ac:chgData name="Judith de Jong" userId="bcf0c72b-87ea-49cc-8367-6e1d72559a2d" providerId="ADAL" clId="{B4216A1C-C967-40F3-AFB5-C77EB50BEC54}" dt="2024-09-19T08:33:04.145" v="414" actId="20577"/>
          <ac:spMkLst>
            <pc:docMk/>
            <pc:sldMk cId="3605259756" sldId="287"/>
            <ac:spMk id="7" creationId="{C717669F-5EE8-4334-B11D-9F1C50D4B525}"/>
          </ac:spMkLst>
        </pc:spChg>
        <pc:spChg chg="mod">
          <ac:chgData name="Judith de Jong" userId="bcf0c72b-87ea-49cc-8367-6e1d72559a2d" providerId="ADAL" clId="{B4216A1C-C967-40F3-AFB5-C77EB50BEC54}" dt="2024-09-19T08:33:01.142" v="409" actId="20577"/>
          <ac:spMkLst>
            <pc:docMk/>
            <pc:sldMk cId="3605259756" sldId="287"/>
            <ac:spMk id="8" creationId="{016F6990-4824-4FA8-B4B5-D70BB9ED23A5}"/>
          </ac:spMkLst>
        </pc:spChg>
        <pc:spChg chg="add mod">
          <ac:chgData name="Judith de Jong" userId="bcf0c72b-87ea-49cc-8367-6e1d72559a2d" providerId="ADAL" clId="{B4216A1C-C967-40F3-AFB5-C77EB50BEC54}" dt="2024-09-19T08:54:25.621" v="544"/>
          <ac:spMkLst>
            <pc:docMk/>
            <pc:sldMk cId="3605259756" sldId="287"/>
            <ac:spMk id="11" creationId="{EBE2A556-7D12-3E70-6659-2B1C5ADC8920}"/>
          </ac:spMkLst>
        </pc:spChg>
        <pc:picChg chg="add mod">
          <ac:chgData name="Judith de Jong" userId="bcf0c72b-87ea-49cc-8367-6e1d72559a2d" providerId="ADAL" clId="{B4216A1C-C967-40F3-AFB5-C77EB50BEC54}" dt="2024-09-19T08:44:26.143" v="469" actId="1076"/>
          <ac:picMkLst>
            <pc:docMk/>
            <pc:sldMk cId="3605259756" sldId="287"/>
            <ac:picMk id="6" creationId="{A0BE7406-B412-B271-6A54-6A260223B363}"/>
          </ac:picMkLst>
        </pc:picChg>
        <pc:picChg chg="add mod">
          <ac:chgData name="Judith de Jong" userId="bcf0c72b-87ea-49cc-8367-6e1d72559a2d" providerId="ADAL" clId="{B4216A1C-C967-40F3-AFB5-C77EB50BEC54}" dt="2024-09-19T08:44:36.807" v="470"/>
          <ac:picMkLst>
            <pc:docMk/>
            <pc:sldMk cId="3605259756" sldId="287"/>
            <ac:picMk id="9" creationId="{3A3C75D5-5BBA-99C0-3403-E4DEF6FFFD6D}"/>
          </ac:picMkLst>
        </pc:picChg>
        <pc:picChg chg="add mod">
          <ac:chgData name="Judith de Jong" userId="bcf0c72b-87ea-49cc-8367-6e1d72559a2d" providerId="ADAL" clId="{B4216A1C-C967-40F3-AFB5-C77EB50BEC54}" dt="2024-09-19T08:44:50.544" v="472" actId="1076"/>
          <ac:picMkLst>
            <pc:docMk/>
            <pc:sldMk cId="3605259756" sldId="287"/>
            <ac:picMk id="10" creationId="{EA6821B5-DFF4-2E69-A993-0D5EC0FE1B2A}"/>
          </ac:picMkLst>
        </pc:picChg>
      </pc:sldChg>
      <pc:sldChg chg="add del">
        <pc:chgData name="Judith de Jong" userId="bcf0c72b-87ea-49cc-8367-6e1d72559a2d" providerId="ADAL" clId="{B4216A1C-C967-40F3-AFB5-C77EB50BEC54}" dt="2024-09-19T08:14:50.809" v="32" actId="47"/>
        <pc:sldMkLst>
          <pc:docMk/>
          <pc:sldMk cId="3980862991" sldId="287"/>
        </pc:sldMkLst>
      </pc:sldChg>
      <pc:sldChg chg="addSp modSp add mod ord">
        <pc:chgData name="Judith de Jong" userId="bcf0c72b-87ea-49cc-8367-6e1d72559a2d" providerId="ADAL" clId="{B4216A1C-C967-40F3-AFB5-C77EB50BEC54}" dt="2024-09-19T08:54:35.609" v="546"/>
        <pc:sldMkLst>
          <pc:docMk/>
          <pc:sldMk cId="548324180" sldId="288"/>
        </pc:sldMkLst>
        <pc:spChg chg="add mod">
          <ac:chgData name="Judith de Jong" userId="bcf0c72b-87ea-49cc-8367-6e1d72559a2d" providerId="ADAL" clId="{B4216A1C-C967-40F3-AFB5-C77EB50BEC54}" dt="2024-09-19T08:53:05.548" v="530"/>
          <ac:spMkLst>
            <pc:docMk/>
            <pc:sldMk cId="548324180" sldId="288"/>
            <ac:spMk id="2" creationId="{DEEEF720-0018-7BEC-2DC3-70C8CE420348}"/>
          </ac:spMkLst>
        </pc:spChg>
        <pc:spChg chg="mod">
          <ac:chgData name="Judith de Jong" userId="bcf0c72b-87ea-49cc-8367-6e1d72559a2d" providerId="ADAL" clId="{B4216A1C-C967-40F3-AFB5-C77EB50BEC54}" dt="2024-09-19T08:38:29.356" v="452" actId="20577"/>
          <ac:spMkLst>
            <pc:docMk/>
            <pc:sldMk cId="548324180" sldId="288"/>
            <ac:spMk id="3" creationId="{FEE7A8FC-2D7D-4931-A576-5713FFE4F156}"/>
          </ac:spMkLst>
        </pc:spChg>
        <pc:spChg chg="mod">
          <ac:chgData name="Judith de Jong" userId="bcf0c72b-87ea-49cc-8367-6e1d72559a2d" providerId="ADAL" clId="{B4216A1C-C967-40F3-AFB5-C77EB50BEC54}" dt="2024-09-19T08:39:34.300" v="457" actId="20577"/>
          <ac:spMkLst>
            <pc:docMk/>
            <pc:sldMk cId="548324180" sldId="288"/>
            <ac:spMk id="4" creationId="{F3463E2F-C428-48D7-AF31-A089BE61CF1D}"/>
          </ac:spMkLst>
        </pc:spChg>
        <pc:spChg chg="mod">
          <ac:chgData name="Judith de Jong" userId="bcf0c72b-87ea-49cc-8367-6e1d72559a2d" providerId="ADAL" clId="{B4216A1C-C967-40F3-AFB5-C77EB50BEC54}" dt="2024-09-19T08:39:02.301" v="454" actId="20577"/>
          <ac:spMkLst>
            <pc:docMk/>
            <pc:sldMk cId="548324180" sldId="288"/>
            <ac:spMk id="7" creationId="{C717669F-5EE8-4334-B11D-9F1C50D4B525}"/>
          </ac:spMkLst>
        </pc:spChg>
        <pc:spChg chg="mod">
          <ac:chgData name="Judith de Jong" userId="bcf0c72b-87ea-49cc-8367-6e1d72559a2d" providerId="ADAL" clId="{B4216A1C-C967-40F3-AFB5-C77EB50BEC54}" dt="2024-09-19T08:40:03.873" v="467" actId="20577"/>
          <ac:spMkLst>
            <pc:docMk/>
            <pc:sldMk cId="548324180" sldId="288"/>
            <ac:spMk id="8" creationId="{016F6990-4824-4FA8-B4B5-D70BB9ED23A5}"/>
          </ac:spMkLst>
        </pc:spChg>
        <pc:picChg chg="mod">
          <ac:chgData name="Judith de Jong" userId="bcf0c72b-87ea-49cc-8367-6e1d72559a2d" providerId="ADAL" clId="{B4216A1C-C967-40F3-AFB5-C77EB50BEC54}" dt="2024-09-19T08:53:10.678" v="531" actId="14100"/>
          <ac:picMkLst>
            <pc:docMk/>
            <pc:sldMk cId="548324180" sldId="288"/>
            <ac:picMk id="1034" creationId="{B128C6A6-3E50-DD3B-1AE8-2D3CD541340C}"/>
          </ac:picMkLst>
        </pc:picChg>
      </pc:sldChg>
      <pc:sldChg chg="add del">
        <pc:chgData name="Judith de Jong" userId="bcf0c72b-87ea-49cc-8367-6e1d72559a2d" providerId="ADAL" clId="{B4216A1C-C967-40F3-AFB5-C77EB50BEC54}" dt="2024-09-19T08:28:09.591" v="266" actId="47"/>
        <pc:sldMkLst>
          <pc:docMk/>
          <pc:sldMk cId="1320338242" sldId="288"/>
        </pc:sldMkLst>
      </pc:sldChg>
      <pc:sldChg chg="addSp modSp add mod ord">
        <pc:chgData name="Judith de Jong" userId="bcf0c72b-87ea-49cc-8367-6e1d72559a2d" providerId="ADAL" clId="{B4216A1C-C967-40F3-AFB5-C77EB50BEC54}" dt="2024-09-19T08:54:40.966" v="550"/>
        <pc:sldMkLst>
          <pc:docMk/>
          <pc:sldMk cId="1562872023" sldId="289"/>
        </pc:sldMkLst>
        <pc:spChg chg="add mod">
          <ac:chgData name="Judith de Jong" userId="bcf0c72b-87ea-49cc-8367-6e1d72559a2d" providerId="ADAL" clId="{B4216A1C-C967-40F3-AFB5-C77EB50BEC54}" dt="2024-09-19T08:53:37.416" v="536"/>
          <ac:spMkLst>
            <pc:docMk/>
            <pc:sldMk cId="1562872023" sldId="289"/>
            <ac:spMk id="2" creationId="{B9D9E15C-FACD-8802-9E71-3B6709EF36BE}"/>
          </ac:spMkLst>
        </pc:spChg>
        <pc:spChg chg="mod">
          <ac:chgData name="Judith de Jong" userId="bcf0c72b-87ea-49cc-8367-6e1d72559a2d" providerId="ADAL" clId="{B4216A1C-C967-40F3-AFB5-C77EB50BEC54}" dt="2024-09-19T08:45:15.457" v="476" actId="20577"/>
          <ac:spMkLst>
            <pc:docMk/>
            <pc:sldMk cId="1562872023" sldId="289"/>
            <ac:spMk id="3" creationId="{FEE7A8FC-2D7D-4931-A576-5713FFE4F156}"/>
          </ac:spMkLst>
        </pc:spChg>
        <pc:spChg chg="mod">
          <ac:chgData name="Judith de Jong" userId="bcf0c72b-87ea-49cc-8367-6e1d72559a2d" providerId="ADAL" clId="{B4216A1C-C967-40F3-AFB5-C77EB50BEC54}" dt="2024-09-19T08:46:40.071" v="480"/>
          <ac:spMkLst>
            <pc:docMk/>
            <pc:sldMk cId="1562872023" sldId="289"/>
            <ac:spMk id="4" creationId="{F3463E2F-C428-48D7-AF31-A089BE61CF1D}"/>
          </ac:spMkLst>
        </pc:spChg>
        <pc:spChg chg="mod">
          <ac:chgData name="Judith de Jong" userId="bcf0c72b-87ea-49cc-8367-6e1d72559a2d" providerId="ADAL" clId="{B4216A1C-C967-40F3-AFB5-C77EB50BEC54}" dt="2024-09-19T08:45:30.372" v="478" actId="20577"/>
          <ac:spMkLst>
            <pc:docMk/>
            <pc:sldMk cId="1562872023" sldId="289"/>
            <ac:spMk id="7" creationId="{C717669F-5EE8-4334-B11D-9F1C50D4B525}"/>
          </ac:spMkLst>
        </pc:spChg>
        <pc:spChg chg="mod">
          <ac:chgData name="Judith de Jong" userId="bcf0c72b-87ea-49cc-8367-6e1d72559a2d" providerId="ADAL" clId="{B4216A1C-C967-40F3-AFB5-C77EB50BEC54}" dt="2024-09-19T08:46:43.128" v="481" actId="20577"/>
          <ac:spMkLst>
            <pc:docMk/>
            <pc:sldMk cId="1562872023" sldId="289"/>
            <ac:spMk id="8" creationId="{016F6990-4824-4FA8-B4B5-D70BB9ED23A5}"/>
          </ac:spMkLst>
        </pc:spChg>
      </pc:sldChg>
      <pc:sldChg chg="addSp modSp add mod ord">
        <pc:chgData name="Judith de Jong" userId="bcf0c72b-87ea-49cc-8367-6e1d72559a2d" providerId="ADAL" clId="{B4216A1C-C967-40F3-AFB5-C77EB50BEC54}" dt="2024-09-19T08:54:38.262" v="548"/>
        <pc:sldMkLst>
          <pc:docMk/>
          <pc:sldMk cId="410428377" sldId="290"/>
        </pc:sldMkLst>
        <pc:spChg chg="add mod">
          <ac:chgData name="Judith de Jong" userId="bcf0c72b-87ea-49cc-8367-6e1d72559a2d" providerId="ADAL" clId="{B4216A1C-C967-40F3-AFB5-C77EB50BEC54}" dt="2024-09-19T08:53:31.938" v="535" actId="1076"/>
          <ac:spMkLst>
            <pc:docMk/>
            <pc:sldMk cId="410428377" sldId="290"/>
            <ac:spMk id="2" creationId="{BEAD56F8-A589-90F0-8A72-2D89B8F73C4B}"/>
          </ac:spMkLst>
        </pc:spChg>
        <pc:spChg chg="mod">
          <ac:chgData name="Judith de Jong" userId="bcf0c72b-87ea-49cc-8367-6e1d72559a2d" providerId="ADAL" clId="{B4216A1C-C967-40F3-AFB5-C77EB50BEC54}" dt="2024-09-19T08:50:53.940" v="515" actId="20577"/>
          <ac:spMkLst>
            <pc:docMk/>
            <pc:sldMk cId="410428377" sldId="290"/>
            <ac:spMk id="3" creationId="{FEE7A8FC-2D7D-4931-A576-5713FFE4F156}"/>
          </ac:spMkLst>
        </pc:spChg>
        <pc:spChg chg="mod">
          <ac:chgData name="Judith de Jong" userId="bcf0c72b-87ea-49cc-8367-6e1d72559a2d" providerId="ADAL" clId="{B4216A1C-C967-40F3-AFB5-C77EB50BEC54}" dt="2024-09-19T08:52:00.698" v="524"/>
          <ac:spMkLst>
            <pc:docMk/>
            <pc:sldMk cId="410428377" sldId="290"/>
            <ac:spMk id="4" creationId="{F3463E2F-C428-48D7-AF31-A089BE61CF1D}"/>
          </ac:spMkLst>
        </pc:spChg>
        <pc:spChg chg="mod">
          <ac:chgData name="Judith de Jong" userId="bcf0c72b-87ea-49cc-8367-6e1d72559a2d" providerId="ADAL" clId="{B4216A1C-C967-40F3-AFB5-C77EB50BEC54}" dt="2024-09-19T08:51:15.161" v="517" actId="20577"/>
          <ac:spMkLst>
            <pc:docMk/>
            <pc:sldMk cId="410428377" sldId="290"/>
            <ac:spMk id="7" creationId="{C717669F-5EE8-4334-B11D-9F1C50D4B525}"/>
          </ac:spMkLst>
        </pc:spChg>
        <pc:spChg chg="mod">
          <ac:chgData name="Judith de Jong" userId="bcf0c72b-87ea-49cc-8367-6e1d72559a2d" providerId="ADAL" clId="{B4216A1C-C967-40F3-AFB5-C77EB50BEC54}" dt="2024-09-19T08:51:41.056" v="523" actId="20577"/>
          <ac:spMkLst>
            <pc:docMk/>
            <pc:sldMk cId="410428377" sldId="290"/>
            <ac:spMk id="8" creationId="{016F6990-4824-4FA8-B4B5-D70BB9ED23A5}"/>
          </ac:spMkLst>
        </pc:spChg>
        <pc:picChg chg="mod">
          <ac:chgData name="Judith de Jong" userId="bcf0c72b-87ea-49cc-8367-6e1d72559a2d" providerId="ADAL" clId="{B4216A1C-C967-40F3-AFB5-C77EB50BEC54}" dt="2024-09-19T08:53:26.294" v="533" actId="1076"/>
          <ac:picMkLst>
            <pc:docMk/>
            <pc:sldMk cId="410428377" sldId="290"/>
            <ac:picMk id="2054" creationId="{72A04A7A-CFF7-F87F-8D10-C7E1CAFEF1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svg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7.svg"/><Relationship Id="rId10" Type="http://schemas.openxmlformats.org/officeDocument/2006/relationships/image" Target="../media/image9.sv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svg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7.svg"/><Relationship Id="rId10" Type="http://schemas.openxmlformats.org/officeDocument/2006/relationships/image" Target="../media/image9.sv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59" y="264159"/>
            <a:ext cx="6583680" cy="937768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364" y="1274543"/>
            <a:ext cx="5606415" cy="4226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5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612" y="5589474"/>
            <a:ext cx="4931921" cy="2005127"/>
          </a:xfrm>
        </p:spPr>
        <p:txBody>
          <a:bodyPr>
            <a:normAutofit/>
          </a:bodyPr>
          <a:lstStyle>
            <a:lvl1pPr marL="0" indent="0" algn="ctr">
              <a:spcBef>
                <a:spcPts val="750"/>
              </a:spcBef>
              <a:buNone/>
              <a:defRPr sz="1350">
                <a:solidFill>
                  <a:srgbClr val="FFFFFF"/>
                </a:solidFill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112997" y="5393267"/>
            <a:ext cx="46291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37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82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100667"/>
            <a:ext cx="1307306" cy="78147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1100667"/>
            <a:ext cx="4179094" cy="7814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62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E660AFD-B3CD-42C2-B1ED-EA971A19A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189" y="233132"/>
            <a:ext cx="6392132" cy="93601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39" y="4525792"/>
            <a:ext cx="3899547" cy="5274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65F7456-D21C-4456-95FC-D746623BC26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6998" y="4535731"/>
            <a:ext cx="1986150" cy="5274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FB478B-C20F-4482-A13C-3A3E3402137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27798" y="5725268"/>
            <a:ext cx="2555644" cy="416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EEEF1D-E741-4BF5-823A-7E3442BEDF7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1939" y="5689171"/>
            <a:ext cx="2034873" cy="5274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1240CF7-ED84-441B-8FA7-E5C1C9C02F2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907569" y="661539"/>
            <a:ext cx="2625578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0F80CA7-5611-4B31-8442-4DCCFCC1AAE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21939" y="6870299"/>
            <a:ext cx="2854398" cy="5274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FAB722-484C-4A7F-B34B-47FCAED3C97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678750" y="6870299"/>
            <a:ext cx="2854398" cy="5274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59E8582-DFB3-43A5-8A0B-B290DEFCF5D0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21938" y="8093183"/>
            <a:ext cx="6211209" cy="124332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jdelijke aanduiding voor grafiek 18">
            <a:extLst>
              <a:ext uri="{FF2B5EF4-FFF2-40B4-BE49-F238E27FC236}">
                <a16:creationId xmlns:a16="http://schemas.microsoft.com/office/drawing/2014/main" id="{61D6F1C3-9CD2-4836-8F1D-5658FCD701B1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635235" y="421105"/>
            <a:ext cx="2625577" cy="2490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 of you and Ellis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9060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042F94B-193F-42F2-A337-5645FE4EC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34420" y="-2248033"/>
            <a:ext cx="12980882" cy="144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0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B7C078C-DF90-476B-B0C9-7D24E9621E04}"/>
              </a:ext>
            </a:extLst>
          </p:cNvPr>
          <p:cNvSpPr/>
          <p:nvPr userDrawn="1"/>
        </p:nvSpPr>
        <p:spPr>
          <a:xfrm>
            <a:off x="3607519" y="389744"/>
            <a:ext cx="2978945" cy="2730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Modern Love Caps" panose="04070805081001020A01" pitchFamily="82" charset="0"/>
              </a:rPr>
              <a:t>Name</a:t>
            </a:r>
          </a:p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bg1"/>
                </a:solidFill>
                <a:latin typeface="Modern Love Caps" panose="04070805081001020A01" pitchFamily="82" charset="0"/>
              </a:rPr>
              <a:t>Nick Name</a:t>
            </a:r>
          </a:p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bg1"/>
                </a:solidFill>
                <a:latin typeface="Modern Love Caps" panose="04070805081001020A01" pitchFamily="82" charset="0"/>
              </a:rPr>
              <a:t>Spirit Animal</a:t>
            </a:r>
          </a:p>
          <a:p>
            <a:pPr algn="ctr">
              <a:lnSpc>
                <a:spcPct val="350000"/>
              </a:lnSpc>
            </a:pPr>
            <a:endParaRPr lang="nl-BE" dirty="0">
              <a:latin typeface="Modern Love Caps" panose="04070805081001020A01" pitchFamily="8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957F627-6CC6-491C-B670-7E60833F176C}"/>
              </a:ext>
            </a:extLst>
          </p:cNvPr>
          <p:cNvSpPr/>
          <p:nvPr userDrawn="1"/>
        </p:nvSpPr>
        <p:spPr>
          <a:xfrm>
            <a:off x="4349232" y="3729299"/>
            <a:ext cx="2237232" cy="101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bg1"/>
                </a:solidFill>
                <a:latin typeface="Modern Love Caps" panose="04070805081001020A01" pitchFamily="82" charset="0"/>
              </a:rPr>
              <a:t>Afterwork Drink</a:t>
            </a:r>
            <a:endParaRPr lang="nl-BE" sz="1600" dirty="0">
              <a:solidFill>
                <a:schemeClr val="bg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A10A7E1-E933-4F3E-9170-642016336E78}"/>
              </a:ext>
            </a:extLst>
          </p:cNvPr>
          <p:cNvSpPr/>
          <p:nvPr userDrawn="1"/>
        </p:nvSpPr>
        <p:spPr>
          <a:xfrm>
            <a:off x="522648" y="389744"/>
            <a:ext cx="2906352" cy="2730224"/>
          </a:xfrm>
          <a:custGeom>
            <a:avLst/>
            <a:gdLst>
              <a:gd name="connsiteX0" fmla="*/ 0 w 2906352"/>
              <a:gd name="connsiteY0" fmla="*/ 0 h 2730224"/>
              <a:gd name="connsiteX1" fmla="*/ 639397 w 2906352"/>
              <a:gd name="connsiteY1" fmla="*/ 0 h 2730224"/>
              <a:gd name="connsiteX2" fmla="*/ 1278795 w 2906352"/>
              <a:gd name="connsiteY2" fmla="*/ 0 h 2730224"/>
              <a:gd name="connsiteX3" fmla="*/ 1889129 w 2906352"/>
              <a:gd name="connsiteY3" fmla="*/ 0 h 2730224"/>
              <a:gd name="connsiteX4" fmla="*/ 2906352 w 2906352"/>
              <a:gd name="connsiteY4" fmla="*/ 0 h 2730224"/>
              <a:gd name="connsiteX5" fmla="*/ 2906352 w 2906352"/>
              <a:gd name="connsiteY5" fmla="*/ 682556 h 2730224"/>
              <a:gd name="connsiteX6" fmla="*/ 2906352 w 2906352"/>
              <a:gd name="connsiteY6" fmla="*/ 1392414 h 2730224"/>
              <a:gd name="connsiteX7" fmla="*/ 2906352 w 2906352"/>
              <a:gd name="connsiteY7" fmla="*/ 1993064 h 2730224"/>
              <a:gd name="connsiteX8" fmla="*/ 2906352 w 2906352"/>
              <a:gd name="connsiteY8" fmla="*/ 2730224 h 2730224"/>
              <a:gd name="connsiteX9" fmla="*/ 2325082 w 2906352"/>
              <a:gd name="connsiteY9" fmla="*/ 2730224 h 2730224"/>
              <a:gd name="connsiteX10" fmla="*/ 1714748 w 2906352"/>
              <a:gd name="connsiteY10" fmla="*/ 2730224 h 2730224"/>
              <a:gd name="connsiteX11" fmla="*/ 1191604 w 2906352"/>
              <a:gd name="connsiteY11" fmla="*/ 2730224 h 2730224"/>
              <a:gd name="connsiteX12" fmla="*/ 697524 w 2906352"/>
              <a:gd name="connsiteY12" fmla="*/ 2730224 h 2730224"/>
              <a:gd name="connsiteX13" fmla="*/ 0 w 2906352"/>
              <a:gd name="connsiteY13" fmla="*/ 2730224 h 2730224"/>
              <a:gd name="connsiteX14" fmla="*/ 0 w 2906352"/>
              <a:gd name="connsiteY14" fmla="*/ 2020366 h 2730224"/>
              <a:gd name="connsiteX15" fmla="*/ 0 w 2906352"/>
              <a:gd name="connsiteY15" fmla="*/ 1392414 h 2730224"/>
              <a:gd name="connsiteX16" fmla="*/ 0 w 2906352"/>
              <a:gd name="connsiteY16" fmla="*/ 682556 h 2730224"/>
              <a:gd name="connsiteX17" fmla="*/ 0 w 2906352"/>
              <a:gd name="connsiteY17" fmla="*/ 0 h 273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6352" h="2730224" fill="none" extrusionOk="0">
                <a:moveTo>
                  <a:pt x="0" y="0"/>
                </a:moveTo>
                <a:cubicBezTo>
                  <a:pt x="174961" y="16312"/>
                  <a:pt x="336251" y="27733"/>
                  <a:pt x="639397" y="0"/>
                </a:cubicBezTo>
                <a:cubicBezTo>
                  <a:pt x="942543" y="-27733"/>
                  <a:pt x="1078232" y="29313"/>
                  <a:pt x="1278795" y="0"/>
                </a:cubicBezTo>
                <a:cubicBezTo>
                  <a:pt x="1479358" y="-29313"/>
                  <a:pt x="1599918" y="17358"/>
                  <a:pt x="1889129" y="0"/>
                </a:cubicBezTo>
                <a:cubicBezTo>
                  <a:pt x="2178340" y="-17358"/>
                  <a:pt x="2664835" y="-2608"/>
                  <a:pt x="2906352" y="0"/>
                </a:cubicBezTo>
                <a:cubicBezTo>
                  <a:pt x="2938652" y="244206"/>
                  <a:pt x="2926523" y="447499"/>
                  <a:pt x="2906352" y="682556"/>
                </a:cubicBezTo>
                <a:cubicBezTo>
                  <a:pt x="2886181" y="917613"/>
                  <a:pt x="2887356" y="1069308"/>
                  <a:pt x="2906352" y="1392414"/>
                </a:cubicBezTo>
                <a:cubicBezTo>
                  <a:pt x="2925348" y="1715520"/>
                  <a:pt x="2904796" y="1833476"/>
                  <a:pt x="2906352" y="1993064"/>
                </a:cubicBezTo>
                <a:cubicBezTo>
                  <a:pt x="2907909" y="2152652"/>
                  <a:pt x="2902231" y="2399278"/>
                  <a:pt x="2906352" y="2730224"/>
                </a:cubicBezTo>
                <a:cubicBezTo>
                  <a:pt x="2688291" y="2724763"/>
                  <a:pt x="2556469" y="2718303"/>
                  <a:pt x="2325082" y="2730224"/>
                </a:cubicBezTo>
                <a:cubicBezTo>
                  <a:pt x="2093695" y="2742146"/>
                  <a:pt x="1931466" y="2724995"/>
                  <a:pt x="1714748" y="2730224"/>
                </a:cubicBezTo>
                <a:cubicBezTo>
                  <a:pt x="1498030" y="2735453"/>
                  <a:pt x="1302232" y="2737972"/>
                  <a:pt x="1191604" y="2730224"/>
                </a:cubicBezTo>
                <a:cubicBezTo>
                  <a:pt x="1080976" y="2722476"/>
                  <a:pt x="885615" y="2728076"/>
                  <a:pt x="697524" y="2730224"/>
                </a:cubicBezTo>
                <a:cubicBezTo>
                  <a:pt x="509433" y="2732372"/>
                  <a:pt x="262359" y="2709675"/>
                  <a:pt x="0" y="2730224"/>
                </a:cubicBezTo>
                <a:cubicBezTo>
                  <a:pt x="-18277" y="2477052"/>
                  <a:pt x="15435" y="2227816"/>
                  <a:pt x="0" y="2020366"/>
                </a:cubicBezTo>
                <a:cubicBezTo>
                  <a:pt x="-15435" y="1812916"/>
                  <a:pt x="-12056" y="1620664"/>
                  <a:pt x="0" y="1392414"/>
                </a:cubicBezTo>
                <a:cubicBezTo>
                  <a:pt x="12056" y="1164164"/>
                  <a:pt x="-474" y="912583"/>
                  <a:pt x="0" y="682556"/>
                </a:cubicBezTo>
                <a:cubicBezTo>
                  <a:pt x="474" y="452529"/>
                  <a:pt x="24629" y="280262"/>
                  <a:pt x="0" y="0"/>
                </a:cubicBezTo>
                <a:close/>
              </a:path>
              <a:path w="2906352" h="2730224" stroke="0" extrusionOk="0">
                <a:moveTo>
                  <a:pt x="0" y="0"/>
                </a:moveTo>
                <a:cubicBezTo>
                  <a:pt x="116297" y="16838"/>
                  <a:pt x="296093" y="-12237"/>
                  <a:pt x="494080" y="0"/>
                </a:cubicBezTo>
                <a:cubicBezTo>
                  <a:pt x="692067" y="12237"/>
                  <a:pt x="963688" y="-26932"/>
                  <a:pt x="1133477" y="0"/>
                </a:cubicBezTo>
                <a:cubicBezTo>
                  <a:pt x="1303266" y="26932"/>
                  <a:pt x="1592383" y="25031"/>
                  <a:pt x="1743811" y="0"/>
                </a:cubicBezTo>
                <a:cubicBezTo>
                  <a:pt x="1895239" y="-25031"/>
                  <a:pt x="2246896" y="-1898"/>
                  <a:pt x="2383209" y="0"/>
                </a:cubicBezTo>
                <a:cubicBezTo>
                  <a:pt x="2519522" y="1898"/>
                  <a:pt x="2766265" y="-23951"/>
                  <a:pt x="2906352" y="0"/>
                </a:cubicBezTo>
                <a:cubicBezTo>
                  <a:pt x="2892435" y="201313"/>
                  <a:pt x="2908339" y="433964"/>
                  <a:pt x="2906352" y="600649"/>
                </a:cubicBezTo>
                <a:cubicBezTo>
                  <a:pt x="2904365" y="767334"/>
                  <a:pt x="2891940" y="920764"/>
                  <a:pt x="2906352" y="1228601"/>
                </a:cubicBezTo>
                <a:cubicBezTo>
                  <a:pt x="2920764" y="1536438"/>
                  <a:pt x="2916580" y="1636102"/>
                  <a:pt x="2906352" y="1883855"/>
                </a:cubicBezTo>
                <a:cubicBezTo>
                  <a:pt x="2896124" y="2131608"/>
                  <a:pt x="2938590" y="2356585"/>
                  <a:pt x="2906352" y="2730224"/>
                </a:cubicBezTo>
                <a:cubicBezTo>
                  <a:pt x="2741745" y="2747863"/>
                  <a:pt x="2520957" y="2712081"/>
                  <a:pt x="2412272" y="2730224"/>
                </a:cubicBezTo>
                <a:cubicBezTo>
                  <a:pt x="2303587" y="2748367"/>
                  <a:pt x="1975454" y="2722726"/>
                  <a:pt x="1860065" y="2730224"/>
                </a:cubicBezTo>
                <a:cubicBezTo>
                  <a:pt x="1744676" y="2737722"/>
                  <a:pt x="1553188" y="2729874"/>
                  <a:pt x="1307858" y="2730224"/>
                </a:cubicBezTo>
                <a:cubicBezTo>
                  <a:pt x="1062528" y="2730574"/>
                  <a:pt x="913997" y="2725274"/>
                  <a:pt x="668461" y="2730224"/>
                </a:cubicBezTo>
                <a:cubicBezTo>
                  <a:pt x="422925" y="2735174"/>
                  <a:pt x="144803" y="2730039"/>
                  <a:pt x="0" y="2730224"/>
                </a:cubicBezTo>
                <a:cubicBezTo>
                  <a:pt x="-32410" y="2584013"/>
                  <a:pt x="-31357" y="2276620"/>
                  <a:pt x="0" y="2074970"/>
                </a:cubicBezTo>
                <a:cubicBezTo>
                  <a:pt x="31357" y="1873320"/>
                  <a:pt x="-23820" y="1681936"/>
                  <a:pt x="0" y="1474321"/>
                </a:cubicBezTo>
                <a:cubicBezTo>
                  <a:pt x="23820" y="1266706"/>
                  <a:pt x="-16643" y="992528"/>
                  <a:pt x="0" y="846369"/>
                </a:cubicBezTo>
                <a:cubicBezTo>
                  <a:pt x="16643" y="700210"/>
                  <a:pt x="-6949" y="3101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562671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A55B89F-8C37-492D-BD74-9427E9ECD1DC}"/>
              </a:ext>
            </a:extLst>
          </p:cNvPr>
          <p:cNvSpPr/>
          <p:nvPr userDrawn="1"/>
        </p:nvSpPr>
        <p:spPr>
          <a:xfrm>
            <a:off x="531700" y="7459868"/>
            <a:ext cx="6054763" cy="1953073"/>
          </a:xfrm>
          <a:custGeom>
            <a:avLst/>
            <a:gdLst>
              <a:gd name="connsiteX0" fmla="*/ 0 w 6054763"/>
              <a:gd name="connsiteY0" fmla="*/ 0 h 1953073"/>
              <a:gd name="connsiteX1" fmla="*/ 793847 w 6054763"/>
              <a:gd name="connsiteY1" fmla="*/ 0 h 1953073"/>
              <a:gd name="connsiteX2" fmla="*/ 1406051 w 6054763"/>
              <a:gd name="connsiteY2" fmla="*/ 0 h 1953073"/>
              <a:gd name="connsiteX3" fmla="*/ 2018254 w 6054763"/>
              <a:gd name="connsiteY3" fmla="*/ 0 h 1953073"/>
              <a:gd name="connsiteX4" fmla="*/ 2751553 w 6054763"/>
              <a:gd name="connsiteY4" fmla="*/ 0 h 1953073"/>
              <a:gd name="connsiteX5" fmla="*/ 3363757 w 6054763"/>
              <a:gd name="connsiteY5" fmla="*/ 0 h 1953073"/>
              <a:gd name="connsiteX6" fmla="*/ 3854866 w 6054763"/>
              <a:gd name="connsiteY6" fmla="*/ 0 h 1953073"/>
              <a:gd name="connsiteX7" fmla="*/ 4648712 w 6054763"/>
              <a:gd name="connsiteY7" fmla="*/ 0 h 1953073"/>
              <a:gd name="connsiteX8" fmla="*/ 5139821 w 6054763"/>
              <a:gd name="connsiteY8" fmla="*/ 0 h 1953073"/>
              <a:gd name="connsiteX9" fmla="*/ 6054763 w 6054763"/>
              <a:gd name="connsiteY9" fmla="*/ 0 h 1953073"/>
              <a:gd name="connsiteX10" fmla="*/ 6054763 w 6054763"/>
              <a:gd name="connsiteY10" fmla="*/ 631494 h 1953073"/>
              <a:gd name="connsiteX11" fmla="*/ 6054763 w 6054763"/>
              <a:gd name="connsiteY11" fmla="*/ 1321579 h 1953073"/>
              <a:gd name="connsiteX12" fmla="*/ 6054763 w 6054763"/>
              <a:gd name="connsiteY12" fmla="*/ 1953073 h 1953073"/>
              <a:gd name="connsiteX13" fmla="*/ 5382012 w 6054763"/>
              <a:gd name="connsiteY13" fmla="*/ 1953073 h 1953073"/>
              <a:gd name="connsiteX14" fmla="*/ 4648712 w 6054763"/>
              <a:gd name="connsiteY14" fmla="*/ 1953073 h 1953073"/>
              <a:gd name="connsiteX15" fmla="*/ 4036509 w 6054763"/>
              <a:gd name="connsiteY15" fmla="*/ 1953073 h 1953073"/>
              <a:gd name="connsiteX16" fmla="*/ 3303210 w 6054763"/>
              <a:gd name="connsiteY16" fmla="*/ 1953073 h 1953073"/>
              <a:gd name="connsiteX17" fmla="*/ 2751553 w 6054763"/>
              <a:gd name="connsiteY17" fmla="*/ 1953073 h 1953073"/>
              <a:gd name="connsiteX18" fmla="*/ 2260445 w 6054763"/>
              <a:gd name="connsiteY18" fmla="*/ 1953073 h 1953073"/>
              <a:gd name="connsiteX19" fmla="*/ 1648241 w 6054763"/>
              <a:gd name="connsiteY19" fmla="*/ 1953073 h 1953073"/>
              <a:gd name="connsiteX20" fmla="*/ 975490 w 6054763"/>
              <a:gd name="connsiteY20" fmla="*/ 1953073 h 1953073"/>
              <a:gd name="connsiteX21" fmla="*/ 0 w 6054763"/>
              <a:gd name="connsiteY21" fmla="*/ 1953073 h 1953073"/>
              <a:gd name="connsiteX22" fmla="*/ 0 w 6054763"/>
              <a:gd name="connsiteY22" fmla="*/ 1262987 h 1953073"/>
              <a:gd name="connsiteX23" fmla="*/ 0 w 6054763"/>
              <a:gd name="connsiteY23" fmla="*/ 670555 h 1953073"/>
              <a:gd name="connsiteX24" fmla="*/ 0 w 6054763"/>
              <a:gd name="connsiteY24" fmla="*/ 0 h 195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54763" h="1953073" fill="none" extrusionOk="0">
                <a:moveTo>
                  <a:pt x="0" y="0"/>
                </a:moveTo>
                <a:cubicBezTo>
                  <a:pt x="297954" y="27301"/>
                  <a:pt x="486108" y="14243"/>
                  <a:pt x="793847" y="0"/>
                </a:cubicBezTo>
                <a:cubicBezTo>
                  <a:pt x="1101586" y="-14243"/>
                  <a:pt x="1115765" y="-9107"/>
                  <a:pt x="1406051" y="0"/>
                </a:cubicBezTo>
                <a:cubicBezTo>
                  <a:pt x="1696337" y="9107"/>
                  <a:pt x="1771899" y="17147"/>
                  <a:pt x="2018254" y="0"/>
                </a:cubicBezTo>
                <a:cubicBezTo>
                  <a:pt x="2264609" y="-17147"/>
                  <a:pt x="2603302" y="-19434"/>
                  <a:pt x="2751553" y="0"/>
                </a:cubicBezTo>
                <a:cubicBezTo>
                  <a:pt x="2899804" y="19434"/>
                  <a:pt x="3230845" y="-5545"/>
                  <a:pt x="3363757" y="0"/>
                </a:cubicBezTo>
                <a:cubicBezTo>
                  <a:pt x="3496669" y="5545"/>
                  <a:pt x="3754586" y="9380"/>
                  <a:pt x="3854866" y="0"/>
                </a:cubicBezTo>
                <a:cubicBezTo>
                  <a:pt x="3955146" y="-9380"/>
                  <a:pt x="4477372" y="-35434"/>
                  <a:pt x="4648712" y="0"/>
                </a:cubicBezTo>
                <a:cubicBezTo>
                  <a:pt x="4820052" y="35434"/>
                  <a:pt x="5005690" y="-1876"/>
                  <a:pt x="5139821" y="0"/>
                </a:cubicBezTo>
                <a:cubicBezTo>
                  <a:pt x="5273952" y="1876"/>
                  <a:pt x="5744272" y="8285"/>
                  <a:pt x="6054763" y="0"/>
                </a:cubicBezTo>
                <a:cubicBezTo>
                  <a:pt x="6057157" y="149391"/>
                  <a:pt x="6051741" y="439196"/>
                  <a:pt x="6054763" y="631494"/>
                </a:cubicBezTo>
                <a:cubicBezTo>
                  <a:pt x="6057785" y="823792"/>
                  <a:pt x="6083175" y="1164319"/>
                  <a:pt x="6054763" y="1321579"/>
                </a:cubicBezTo>
                <a:cubicBezTo>
                  <a:pt x="6026351" y="1478839"/>
                  <a:pt x="6080065" y="1779831"/>
                  <a:pt x="6054763" y="1953073"/>
                </a:cubicBezTo>
                <a:cubicBezTo>
                  <a:pt x="5786916" y="1945523"/>
                  <a:pt x="5550477" y="1964043"/>
                  <a:pt x="5382012" y="1953073"/>
                </a:cubicBezTo>
                <a:cubicBezTo>
                  <a:pt x="5213547" y="1942103"/>
                  <a:pt x="4982303" y="1944936"/>
                  <a:pt x="4648712" y="1953073"/>
                </a:cubicBezTo>
                <a:cubicBezTo>
                  <a:pt x="4315121" y="1961210"/>
                  <a:pt x="4171599" y="1929974"/>
                  <a:pt x="4036509" y="1953073"/>
                </a:cubicBezTo>
                <a:cubicBezTo>
                  <a:pt x="3901419" y="1976172"/>
                  <a:pt x="3589036" y="1924294"/>
                  <a:pt x="3303210" y="1953073"/>
                </a:cubicBezTo>
                <a:cubicBezTo>
                  <a:pt x="3017384" y="1981852"/>
                  <a:pt x="3023397" y="1959757"/>
                  <a:pt x="2751553" y="1953073"/>
                </a:cubicBezTo>
                <a:cubicBezTo>
                  <a:pt x="2479709" y="1946389"/>
                  <a:pt x="2483552" y="1956691"/>
                  <a:pt x="2260445" y="1953073"/>
                </a:cubicBezTo>
                <a:cubicBezTo>
                  <a:pt x="2037338" y="1949455"/>
                  <a:pt x="1773502" y="1940832"/>
                  <a:pt x="1648241" y="1953073"/>
                </a:cubicBezTo>
                <a:cubicBezTo>
                  <a:pt x="1522980" y="1965314"/>
                  <a:pt x="1252003" y="1927687"/>
                  <a:pt x="975490" y="1953073"/>
                </a:cubicBezTo>
                <a:cubicBezTo>
                  <a:pt x="698977" y="1978459"/>
                  <a:pt x="198729" y="1960012"/>
                  <a:pt x="0" y="1953073"/>
                </a:cubicBezTo>
                <a:cubicBezTo>
                  <a:pt x="753" y="1708904"/>
                  <a:pt x="23463" y="1565640"/>
                  <a:pt x="0" y="1262987"/>
                </a:cubicBezTo>
                <a:cubicBezTo>
                  <a:pt x="-23463" y="960334"/>
                  <a:pt x="-20047" y="796575"/>
                  <a:pt x="0" y="670555"/>
                </a:cubicBezTo>
                <a:cubicBezTo>
                  <a:pt x="20047" y="544535"/>
                  <a:pt x="-26436" y="284686"/>
                  <a:pt x="0" y="0"/>
                </a:cubicBezTo>
                <a:close/>
              </a:path>
              <a:path w="6054763" h="1953073" stroke="0" extrusionOk="0">
                <a:moveTo>
                  <a:pt x="0" y="0"/>
                </a:moveTo>
                <a:cubicBezTo>
                  <a:pt x="362792" y="16261"/>
                  <a:pt x="467131" y="-16473"/>
                  <a:pt x="793847" y="0"/>
                </a:cubicBezTo>
                <a:cubicBezTo>
                  <a:pt x="1120563" y="16473"/>
                  <a:pt x="1180503" y="25949"/>
                  <a:pt x="1527146" y="0"/>
                </a:cubicBezTo>
                <a:cubicBezTo>
                  <a:pt x="1873789" y="-25949"/>
                  <a:pt x="1824998" y="-2867"/>
                  <a:pt x="2078802" y="0"/>
                </a:cubicBezTo>
                <a:cubicBezTo>
                  <a:pt x="2332606" y="2867"/>
                  <a:pt x="2507315" y="-11124"/>
                  <a:pt x="2691006" y="0"/>
                </a:cubicBezTo>
                <a:cubicBezTo>
                  <a:pt x="2874697" y="11124"/>
                  <a:pt x="3146280" y="21740"/>
                  <a:pt x="3303210" y="0"/>
                </a:cubicBezTo>
                <a:cubicBezTo>
                  <a:pt x="3460140" y="-21740"/>
                  <a:pt x="3884120" y="34095"/>
                  <a:pt x="4036509" y="0"/>
                </a:cubicBezTo>
                <a:cubicBezTo>
                  <a:pt x="4188898" y="-34095"/>
                  <a:pt x="4518984" y="5105"/>
                  <a:pt x="4830355" y="0"/>
                </a:cubicBezTo>
                <a:cubicBezTo>
                  <a:pt x="5141726" y="-5105"/>
                  <a:pt x="5504604" y="-32903"/>
                  <a:pt x="6054763" y="0"/>
                </a:cubicBezTo>
                <a:cubicBezTo>
                  <a:pt x="6065153" y="262904"/>
                  <a:pt x="6068973" y="481747"/>
                  <a:pt x="6054763" y="651024"/>
                </a:cubicBezTo>
                <a:cubicBezTo>
                  <a:pt x="6040553" y="820301"/>
                  <a:pt x="6079295" y="1040819"/>
                  <a:pt x="6054763" y="1341110"/>
                </a:cubicBezTo>
                <a:cubicBezTo>
                  <a:pt x="6030231" y="1641401"/>
                  <a:pt x="6045141" y="1688118"/>
                  <a:pt x="6054763" y="1953073"/>
                </a:cubicBezTo>
                <a:cubicBezTo>
                  <a:pt x="5869697" y="1959946"/>
                  <a:pt x="5685059" y="1974548"/>
                  <a:pt x="5563654" y="1953073"/>
                </a:cubicBezTo>
                <a:cubicBezTo>
                  <a:pt x="5442249" y="1931598"/>
                  <a:pt x="5166755" y="1963761"/>
                  <a:pt x="5011998" y="1953073"/>
                </a:cubicBezTo>
                <a:cubicBezTo>
                  <a:pt x="4857241" y="1942385"/>
                  <a:pt x="4633923" y="1943175"/>
                  <a:pt x="4278699" y="1953073"/>
                </a:cubicBezTo>
                <a:cubicBezTo>
                  <a:pt x="3923475" y="1962971"/>
                  <a:pt x="3951656" y="1931642"/>
                  <a:pt x="3787591" y="1953073"/>
                </a:cubicBezTo>
                <a:cubicBezTo>
                  <a:pt x="3623526" y="1974504"/>
                  <a:pt x="3308198" y="1944899"/>
                  <a:pt x="3054292" y="1953073"/>
                </a:cubicBezTo>
                <a:cubicBezTo>
                  <a:pt x="2800386" y="1961247"/>
                  <a:pt x="2736553" y="1961821"/>
                  <a:pt x="2502635" y="1953073"/>
                </a:cubicBezTo>
                <a:cubicBezTo>
                  <a:pt x="2268717" y="1944325"/>
                  <a:pt x="1946754" y="1970779"/>
                  <a:pt x="1708789" y="1953073"/>
                </a:cubicBezTo>
                <a:cubicBezTo>
                  <a:pt x="1470824" y="1935367"/>
                  <a:pt x="1349674" y="1968800"/>
                  <a:pt x="1096585" y="1953073"/>
                </a:cubicBezTo>
                <a:cubicBezTo>
                  <a:pt x="843496" y="1937346"/>
                  <a:pt x="544924" y="1940484"/>
                  <a:pt x="0" y="1953073"/>
                </a:cubicBezTo>
                <a:cubicBezTo>
                  <a:pt x="-12638" y="1641565"/>
                  <a:pt x="19281" y="1480728"/>
                  <a:pt x="0" y="1302049"/>
                </a:cubicBezTo>
                <a:cubicBezTo>
                  <a:pt x="-19281" y="1123370"/>
                  <a:pt x="29812" y="862146"/>
                  <a:pt x="0" y="670555"/>
                </a:cubicBezTo>
                <a:cubicBezTo>
                  <a:pt x="-29812" y="478964"/>
                  <a:pt x="-669" y="200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20426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tx1"/>
                </a:solidFill>
                <a:latin typeface="Modern Love Caps" panose="04070805081001020A01" pitchFamily="82" charset="0"/>
              </a:rPr>
              <a:t>Personal Message</a:t>
            </a:r>
            <a:endParaRPr lang="nl-BE" sz="1600" dirty="0">
              <a:solidFill>
                <a:schemeClr val="tx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9" name="Ribbon: Tilted Up 59">
            <a:extLst>
              <a:ext uri="{FF2B5EF4-FFF2-40B4-BE49-F238E27FC236}">
                <a16:creationId xmlns:a16="http://schemas.microsoft.com/office/drawing/2014/main" id="{5B2F477F-0BC2-427C-B6A7-9C1FE1FD0E07}"/>
              </a:ext>
            </a:extLst>
          </p:cNvPr>
          <p:cNvSpPr/>
          <p:nvPr userDrawn="1"/>
        </p:nvSpPr>
        <p:spPr>
          <a:xfrm>
            <a:off x="3028059" y="4935488"/>
            <a:ext cx="3669203" cy="883311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A6F519D-5AD5-465D-BB19-9CDDB3F7A896}"/>
              </a:ext>
            </a:extLst>
          </p:cNvPr>
          <p:cNvSpPr/>
          <p:nvPr userDrawn="1"/>
        </p:nvSpPr>
        <p:spPr>
          <a:xfrm>
            <a:off x="522647" y="3729298"/>
            <a:ext cx="3669203" cy="1002743"/>
          </a:xfrm>
          <a:prstGeom prst="rect">
            <a:avLst/>
          </a:prstGeom>
          <a:solidFill>
            <a:srgbClr val="FFD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bg1"/>
                </a:solidFill>
                <a:latin typeface="Modern Love Caps" panose="020B0604020202020204" pitchFamily="82" charset="0"/>
              </a:rPr>
              <a:t>Small Talk Phrase</a:t>
            </a:r>
            <a:endParaRPr lang="nl-BE" sz="1600" dirty="0">
              <a:solidFill>
                <a:schemeClr val="bg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2971119-B326-488A-AB77-CC7F63B824FF}"/>
              </a:ext>
            </a:extLst>
          </p:cNvPr>
          <p:cNvSpPr/>
          <p:nvPr userDrawn="1"/>
        </p:nvSpPr>
        <p:spPr>
          <a:xfrm>
            <a:off x="531700" y="4934333"/>
            <a:ext cx="2382421" cy="1031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Modern Love Caps" panose="020B0604020202020204" pitchFamily="82" charset="0"/>
              </a:rPr>
              <a:t>Academic hero</a:t>
            </a:r>
            <a:endParaRPr lang="nl-BE" sz="1600" dirty="0">
              <a:solidFill>
                <a:schemeClr val="bg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46C8288-1A73-4CA0-9AFA-981632D92AC9}"/>
              </a:ext>
            </a:extLst>
          </p:cNvPr>
          <p:cNvSpPr txBox="1"/>
          <p:nvPr userDrawn="1"/>
        </p:nvSpPr>
        <p:spPr>
          <a:xfrm>
            <a:off x="2671737" y="3321172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dern Love Caps" panose="04070805081001020A01" pitchFamily="82" charset="0"/>
              </a:rPr>
              <a:t>My favorite…</a:t>
            </a:r>
            <a:endParaRPr lang="nl-BE" sz="2000" dirty="0">
              <a:latin typeface="Modern Love Caps" panose="04070805081001020A01" pitchFamily="82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385DE1A-B5BB-4965-9969-219A23BBB782}"/>
              </a:ext>
            </a:extLst>
          </p:cNvPr>
          <p:cNvSpPr txBox="1"/>
          <p:nvPr userDrawn="1"/>
        </p:nvSpPr>
        <p:spPr>
          <a:xfrm>
            <a:off x="3969929" y="5510051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dern Love Caps" panose="04070805081001020A01" pitchFamily="82" charset="0"/>
              </a:rPr>
              <a:t>Ellis’ superpower</a:t>
            </a:r>
            <a:endParaRPr lang="nl-BE" dirty="0">
              <a:latin typeface="Modern Love Caps" panose="04070805081001020A01" pitchFamily="82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CBD6075-8D77-4BDE-B181-516DBD5C4D13}"/>
              </a:ext>
            </a:extLst>
          </p:cNvPr>
          <p:cNvSpPr/>
          <p:nvPr userDrawn="1"/>
        </p:nvSpPr>
        <p:spPr>
          <a:xfrm>
            <a:off x="528744" y="6042775"/>
            <a:ext cx="3741796" cy="10141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Modern Love Caps" panose="020B0604020202020204" pitchFamily="82" charset="0"/>
              </a:rPr>
              <a:t>Holiday destination</a:t>
            </a:r>
            <a:endParaRPr lang="nl-BE" sz="1600" dirty="0">
              <a:solidFill>
                <a:schemeClr val="bg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5EA7C36-1D99-4CD7-B1E3-6662AF7880D4}"/>
              </a:ext>
            </a:extLst>
          </p:cNvPr>
          <p:cNvSpPr/>
          <p:nvPr userDrawn="1"/>
        </p:nvSpPr>
        <p:spPr>
          <a:xfrm>
            <a:off x="4398515" y="6040866"/>
            <a:ext cx="2237231" cy="1014154"/>
          </a:xfrm>
          <a:prstGeom prst="rect">
            <a:avLst/>
          </a:prstGeom>
          <a:solidFill>
            <a:srgbClr val="FFD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Modern Love Caps" panose="020B0604020202020204" pitchFamily="82" charset="0"/>
              </a:rPr>
              <a:t>Office snack</a:t>
            </a:r>
            <a:endParaRPr lang="nl-BE" sz="1600" dirty="0">
              <a:solidFill>
                <a:schemeClr val="bg1"/>
              </a:solidFill>
              <a:latin typeface="Modern Love Caps" panose="020B0604020202020204" pitchFamily="82" charset="0"/>
            </a:endParaRPr>
          </a:p>
        </p:txBody>
      </p:sp>
      <p:pic>
        <p:nvPicPr>
          <p:cNvPr id="16" name="Graphic 15" descr="Tropical scene">
            <a:extLst>
              <a:ext uri="{FF2B5EF4-FFF2-40B4-BE49-F238E27FC236}">
                <a16:creationId xmlns:a16="http://schemas.microsoft.com/office/drawing/2014/main" id="{3122CD76-104C-498F-BEF9-C87C456BB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5161" y="6445714"/>
            <a:ext cx="647900" cy="647900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2E75B8D7-CFA2-413C-B0C2-576AF1F2D0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39" y="5402533"/>
            <a:ext cx="498298" cy="498298"/>
          </a:xfrm>
          <a:prstGeom prst="rect">
            <a:avLst/>
          </a:prstGeom>
        </p:spPr>
      </p:pic>
      <p:pic>
        <p:nvPicPr>
          <p:cNvPr id="18" name="Graphic 17" descr="Wine">
            <a:extLst>
              <a:ext uri="{FF2B5EF4-FFF2-40B4-BE49-F238E27FC236}">
                <a16:creationId xmlns:a16="http://schemas.microsoft.com/office/drawing/2014/main" id="{F36EE7ED-476F-4628-A149-30A04999D6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2684" y="3773620"/>
            <a:ext cx="464695" cy="464695"/>
          </a:xfrm>
          <a:prstGeom prst="rect">
            <a:avLst/>
          </a:prstGeom>
        </p:spPr>
      </p:pic>
      <p:pic>
        <p:nvPicPr>
          <p:cNvPr id="19" name="Graphic 18" descr="Train">
            <a:extLst>
              <a:ext uri="{FF2B5EF4-FFF2-40B4-BE49-F238E27FC236}">
                <a16:creationId xmlns:a16="http://schemas.microsoft.com/office/drawing/2014/main" id="{40099702-26B0-4FA0-AAD6-073D7E47431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8456" y="4339721"/>
            <a:ext cx="405587" cy="405587"/>
          </a:xfrm>
          <a:prstGeom prst="rect">
            <a:avLst/>
          </a:prstGeom>
        </p:spPr>
      </p:pic>
      <p:pic>
        <p:nvPicPr>
          <p:cNvPr id="20" name="Graphic 19" descr="Coffee">
            <a:extLst>
              <a:ext uri="{FF2B5EF4-FFF2-40B4-BE49-F238E27FC236}">
                <a16:creationId xmlns:a16="http://schemas.microsoft.com/office/drawing/2014/main" id="{2EB0850F-1B01-497F-A042-49FC50D6A93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9001" y="4281477"/>
            <a:ext cx="400110" cy="400110"/>
          </a:xfrm>
          <a:prstGeom prst="rect">
            <a:avLst/>
          </a:prstGeom>
        </p:spPr>
      </p:pic>
      <p:pic>
        <p:nvPicPr>
          <p:cNvPr id="21" name="Graphic 20" descr="Cupcake">
            <a:extLst>
              <a:ext uri="{FF2B5EF4-FFF2-40B4-BE49-F238E27FC236}">
                <a16:creationId xmlns:a16="http://schemas.microsoft.com/office/drawing/2014/main" id="{3786B24D-4A7F-4B3C-A287-A2E09A27D95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71051" y="6042775"/>
            <a:ext cx="464695" cy="464695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3F1308-E280-4E26-8878-9B4203D64C2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44358" y="856117"/>
            <a:ext cx="2505263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E1AADA3-AB95-4AE2-8CC1-26A8E31ACB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83099" y="1653282"/>
            <a:ext cx="2427783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3FB46E1-D966-4451-8855-C99EB1863FA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802899" y="2466943"/>
            <a:ext cx="2625578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A7C7C71-9B59-4018-9F79-888DD343262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8695" y="3860519"/>
            <a:ext cx="3534365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8F636A5-E044-4607-A509-A5F2B71D5DB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472626" y="3872395"/>
            <a:ext cx="1740058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828F124-9A52-42DB-91BE-4C4500AE3F7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53053" y="5026844"/>
            <a:ext cx="2082183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20D6DF0-18B7-49A7-AE4C-EB2C37AD81BA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616090" y="5010221"/>
            <a:ext cx="2554961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2CAFE34-63A1-4B1C-B54E-1617AB47E0ED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53053" y="6124807"/>
            <a:ext cx="3176058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76E4FC-4487-47A5-B19E-4AFCED56359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583022" y="6142222"/>
            <a:ext cx="1588029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E5F345-3C83-4033-BBB0-02332C7CA73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700260" y="7546715"/>
            <a:ext cx="5712572" cy="140478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jdelijke aanduiding voor grafiek 18">
            <a:extLst>
              <a:ext uri="{FF2B5EF4-FFF2-40B4-BE49-F238E27FC236}">
                <a16:creationId xmlns:a16="http://schemas.microsoft.com/office/drawing/2014/main" id="{576DF232-EC18-447B-B49A-3D70D00DBF91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635235" y="421105"/>
            <a:ext cx="2625577" cy="2490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 of you and Ellis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4702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B7C078C-DF90-476B-B0C9-7D24E9621E04}"/>
              </a:ext>
            </a:extLst>
          </p:cNvPr>
          <p:cNvSpPr/>
          <p:nvPr userDrawn="1"/>
        </p:nvSpPr>
        <p:spPr>
          <a:xfrm>
            <a:off x="3656801" y="379003"/>
            <a:ext cx="2978945" cy="2730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Modern Love Caps" panose="04070805081001020A01" pitchFamily="82" charset="0"/>
              </a:rPr>
              <a:t>Name</a:t>
            </a:r>
          </a:p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tx1"/>
                </a:solidFill>
                <a:latin typeface="Modern Love Caps" panose="04070805081001020A01" pitchFamily="82" charset="0"/>
              </a:rPr>
              <a:t>Nick Name</a:t>
            </a:r>
          </a:p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tx1"/>
                </a:solidFill>
                <a:latin typeface="Modern Love Caps" panose="04070805081001020A01" pitchFamily="82" charset="0"/>
              </a:rPr>
              <a:t>Spirit Animal</a:t>
            </a:r>
          </a:p>
          <a:p>
            <a:pPr algn="ctr">
              <a:lnSpc>
                <a:spcPct val="350000"/>
              </a:lnSpc>
            </a:pPr>
            <a:endParaRPr lang="nl-BE" dirty="0">
              <a:solidFill>
                <a:schemeClr val="tx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957F627-6CC6-491C-B670-7E60833F176C}"/>
              </a:ext>
            </a:extLst>
          </p:cNvPr>
          <p:cNvSpPr/>
          <p:nvPr userDrawn="1"/>
        </p:nvSpPr>
        <p:spPr>
          <a:xfrm>
            <a:off x="4349232" y="3729299"/>
            <a:ext cx="2237232" cy="101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tx1"/>
                </a:solidFill>
                <a:latin typeface="Modern Love Caps" panose="04070805081001020A01" pitchFamily="82" charset="0"/>
              </a:rPr>
              <a:t>Afterwork Drink</a:t>
            </a:r>
            <a:endParaRPr lang="nl-BE" sz="1600" dirty="0">
              <a:solidFill>
                <a:schemeClr val="tx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A10A7E1-E933-4F3E-9170-642016336E78}"/>
              </a:ext>
            </a:extLst>
          </p:cNvPr>
          <p:cNvSpPr/>
          <p:nvPr userDrawn="1"/>
        </p:nvSpPr>
        <p:spPr>
          <a:xfrm>
            <a:off x="522648" y="389744"/>
            <a:ext cx="2906352" cy="2730224"/>
          </a:xfrm>
          <a:custGeom>
            <a:avLst/>
            <a:gdLst>
              <a:gd name="connsiteX0" fmla="*/ 0 w 2906352"/>
              <a:gd name="connsiteY0" fmla="*/ 0 h 2730224"/>
              <a:gd name="connsiteX1" fmla="*/ 639397 w 2906352"/>
              <a:gd name="connsiteY1" fmla="*/ 0 h 2730224"/>
              <a:gd name="connsiteX2" fmla="*/ 1278795 w 2906352"/>
              <a:gd name="connsiteY2" fmla="*/ 0 h 2730224"/>
              <a:gd name="connsiteX3" fmla="*/ 1889129 w 2906352"/>
              <a:gd name="connsiteY3" fmla="*/ 0 h 2730224"/>
              <a:gd name="connsiteX4" fmla="*/ 2906352 w 2906352"/>
              <a:gd name="connsiteY4" fmla="*/ 0 h 2730224"/>
              <a:gd name="connsiteX5" fmla="*/ 2906352 w 2906352"/>
              <a:gd name="connsiteY5" fmla="*/ 682556 h 2730224"/>
              <a:gd name="connsiteX6" fmla="*/ 2906352 w 2906352"/>
              <a:gd name="connsiteY6" fmla="*/ 1392414 h 2730224"/>
              <a:gd name="connsiteX7" fmla="*/ 2906352 w 2906352"/>
              <a:gd name="connsiteY7" fmla="*/ 1993064 h 2730224"/>
              <a:gd name="connsiteX8" fmla="*/ 2906352 w 2906352"/>
              <a:gd name="connsiteY8" fmla="*/ 2730224 h 2730224"/>
              <a:gd name="connsiteX9" fmla="*/ 2325082 w 2906352"/>
              <a:gd name="connsiteY9" fmla="*/ 2730224 h 2730224"/>
              <a:gd name="connsiteX10" fmla="*/ 1714748 w 2906352"/>
              <a:gd name="connsiteY10" fmla="*/ 2730224 h 2730224"/>
              <a:gd name="connsiteX11" fmla="*/ 1191604 w 2906352"/>
              <a:gd name="connsiteY11" fmla="*/ 2730224 h 2730224"/>
              <a:gd name="connsiteX12" fmla="*/ 697524 w 2906352"/>
              <a:gd name="connsiteY12" fmla="*/ 2730224 h 2730224"/>
              <a:gd name="connsiteX13" fmla="*/ 0 w 2906352"/>
              <a:gd name="connsiteY13" fmla="*/ 2730224 h 2730224"/>
              <a:gd name="connsiteX14" fmla="*/ 0 w 2906352"/>
              <a:gd name="connsiteY14" fmla="*/ 2020366 h 2730224"/>
              <a:gd name="connsiteX15" fmla="*/ 0 w 2906352"/>
              <a:gd name="connsiteY15" fmla="*/ 1392414 h 2730224"/>
              <a:gd name="connsiteX16" fmla="*/ 0 w 2906352"/>
              <a:gd name="connsiteY16" fmla="*/ 682556 h 2730224"/>
              <a:gd name="connsiteX17" fmla="*/ 0 w 2906352"/>
              <a:gd name="connsiteY17" fmla="*/ 0 h 273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6352" h="2730224" fill="none" extrusionOk="0">
                <a:moveTo>
                  <a:pt x="0" y="0"/>
                </a:moveTo>
                <a:cubicBezTo>
                  <a:pt x="174961" y="16312"/>
                  <a:pt x="336251" y="27733"/>
                  <a:pt x="639397" y="0"/>
                </a:cubicBezTo>
                <a:cubicBezTo>
                  <a:pt x="942543" y="-27733"/>
                  <a:pt x="1078232" y="29313"/>
                  <a:pt x="1278795" y="0"/>
                </a:cubicBezTo>
                <a:cubicBezTo>
                  <a:pt x="1479358" y="-29313"/>
                  <a:pt x="1599918" y="17358"/>
                  <a:pt x="1889129" y="0"/>
                </a:cubicBezTo>
                <a:cubicBezTo>
                  <a:pt x="2178340" y="-17358"/>
                  <a:pt x="2664835" y="-2608"/>
                  <a:pt x="2906352" y="0"/>
                </a:cubicBezTo>
                <a:cubicBezTo>
                  <a:pt x="2938652" y="244206"/>
                  <a:pt x="2926523" y="447499"/>
                  <a:pt x="2906352" y="682556"/>
                </a:cubicBezTo>
                <a:cubicBezTo>
                  <a:pt x="2886181" y="917613"/>
                  <a:pt x="2887356" y="1069308"/>
                  <a:pt x="2906352" y="1392414"/>
                </a:cubicBezTo>
                <a:cubicBezTo>
                  <a:pt x="2925348" y="1715520"/>
                  <a:pt x="2904796" y="1833476"/>
                  <a:pt x="2906352" y="1993064"/>
                </a:cubicBezTo>
                <a:cubicBezTo>
                  <a:pt x="2907909" y="2152652"/>
                  <a:pt x="2902231" y="2399278"/>
                  <a:pt x="2906352" y="2730224"/>
                </a:cubicBezTo>
                <a:cubicBezTo>
                  <a:pt x="2688291" y="2724763"/>
                  <a:pt x="2556469" y="2718303"/>
                  <a:pt x="2325082" y="2730224"/>
                </a:cubicBezTo>
                <a:cubicBezTo>
                  <a:pt x="2093695" y="2742146"/>
                  <a:pt x="1931466" y="2724995"/>
                  <a:pt x="1714748" y="2730224"/>
                </a:cubicBezTo>
                <a:cubicBezTo>
                  <a:pt x="1498030" y="2735453"/>
                  <a:pt x="1302232" y="2737972"/>
                  <a:pt x="1191604" y="2730224"/>
                </a:cubicBezTo>
                <a:cubicBezTo>
                  <a:pt x="1080976" y="2722476"/>
                  <a:pt x="885615" y="2728076"/>
                  <a:pt x="697524" y="2730224"/>
                </a:cubicBezTo>
                <a:cubicBezTo>
                  <a:pt x="509433" y="2732372"/>
                  <a:pt x="262359" y="2709675"/>
                  <a:pt x="0" y="2730224"/>
                </a:cubicBezTo>
                <a:cubicBezTo>
                  <a:pt x="-18277" y="2477052"/>
                  <a:pt x="15435" y="2227816"/>
                  <a:pt x="0" y="2020366"/>
                </a:cubicBezTo>
                <a:cubicBezTo>
                  <a:pt x="-15435" y="1812916"/>
                  <a:pt x="-12056" y="1620664"/>
                  <a:pt x="0" y="1392414"/>
                </a:cubicBezTo>
                <a:cubicBezTo>
                  <a:pt x="12056" y="1164164"/>
                  <a:pt x="-474" y="912583"/>
                  <a:pt x="0" y="682556"/>
                </a:cubicBezTo>
                <a:cubicBezTo>
                  <a:pt x="474" y="452529"/>
                  <a:pt x="24629" y="280262"/>
                  <a:pt x="0" y="0"/>
                </a:cubicBezTo>
                <a:close/>
              </a:path>
              <a:path w="2906352" h="2730224" stroke="0" extrusionOk="0">
                <a:moveTo>
                  <a:pt x="0" y="0"/>
                </a:moveTo>
                <a:cubicBezTo>
                  <a:pt x="116297" y="16838"/>
                  <a:pt x="296093" y="-12237"/>
                  <a:pt x="494080" y="0"/>
                </a:cubicBezTo>
                <a:cubicBezTo>
                  <a:pt x="692067" y="12237"/>
                  <a:pt x="963688" y="-26932"/>
                  <a:pt x="1133477" y="0"/>
                </a:cubicBezTo>
                <a:cubicBezTo>
                  <a:pt x="1303266" y="26932"/>
                  <a:pt x="1592383" y="25031"/>
                  <a:pt x="1743811" y="0"/>
                </a:cubicBezTo>
                <a:cubicBezTo>
                  <a:pt x="1895239" y="-25031"/>
                  <a:pt x="2246896" y="-1898"/>
                  <a:pt x="2383209" y="0"/>
                </a:cubicBezTo>
                <a:cubicBezTo>
                  <a:pt x="2519522" y="1898"/>
                  <a:pt x="2766265" y="-23951"/>
                  <a:pt x="2906352" y="0"/>
                </a:cubicBezTo>
                <a:cubicBezTo>
                  <a:pt x="2892435" y="201313"/>
                  <a:pt x="2908339" y="433964"/>
                  <a:pt x="2906352" y="600649"/>
                </a:cubicBezTo>
                <a:cubicBezTo>
                  <a:pt x="2904365" y="767334"/>
                  <a:pt x="2891940" y="920764"/>
                  <a:pt x="2906352" y="1228601"/>
                </a:cubicBezTo>
                <a:cubicBezTo>
                  <a:pt x="2920764" y="1536438"/>
                  <a:pt x="2916580" y="1636102"/>
                  <a:pt x="2906352" y="1883855"/>
                </a:cubicBezTo>
                <a:cubicBezTo>
                  <a:pt x="2896124" y="2131608"/>
                  <a:pt x="2938590" y="2356585"/>
                  <a:pt x="2906352" y="2730224"/>
                </a:cubicBezTo>
                <a:cubicBezTo>
                  <a:pt x="2741745" y="2747863"/>
                  <a:pt x="2520957" y="2712081"/>
                  <a:pt x="2412272" y="2730224"/>
                </a:cubicBezTo>
                <a:cubicBezTo>
                  <a:pt x="2303587" y="2748367"/>
                  <a:pt x="1975454" y="2722726"/>
                  <a:pt x="1860065" y="2730224"/>
                </a:cubicBezTo>
                <a:cubicBezTo>
                  <a:pt x="1744676" y="2737722"/>
                  <a:pt x="1553188" y="2729874"/>
                  <a:pt x="1307858" y="2730224"/>
                </a:cubicBezTo>
                <a:cubicBezTo>
                  <a:pt x="1062528" y="2730574"/>
                  <a:pt x="913997" y="2725274"/>
                  <a:pt x="668461" y="2730224"/>
                </a:cubicBezTo>
                <a:cubicBezTo>
                  <a:pt x="422925" y="2735174"/>
                  <a:pt x="144803" y="2730039"/>
                  <a:pt x="0" y="2730224"/>
                </a:cubicBezTo>
                <a:cubicBezTo>
                  <a:pt x="-32410" y="2584013"/>
                  <a:pt x="-31357" y="2276620"/>
                  <a:pt x="0" y="2074970"/>
                </a:cubicBezTo>
                <a:cubicBezTo>
                  <a:pt x="31357" y="1873320"/>
                  <a:pt x="-23820" y="1681936"/>
                  <a:pt x="0" y="1474321"/>
                </a:cubicBezTo>
                <a:cubicBezTo>
                  <a:pt x="23820" y="1266706"/>
                  <a:pt x="-16643" y="992528"/>
                  <a:pt x="0" y="846369"/>
                </a:cubicBezTo>
                <a:cubicBezTo>
                  <a:pt x="16643" y="700210"/>
                  <a:pt x="-6949" y="3101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562671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A55B89F-8C37-492D-BD74-9427E9ECD1DC}"/>
              </a:ext>
            </a:extLst>
          </p:cNvPr>
          <p:cNvSpPr/>
          <p:nvPr userDrawn="1"/>
        </p:nvSpPr>
        <p:spPr>
          <a:xfrm>
            <a:off x="531700" y="7459868"/>
            <a:ext cx="6054763" cy="1953073"/>
          </a:xfrm>
          <a:custGeom>
            <a:avLst/>
            <a:gdLst>
              <a:gd name="connsiteX0" fmla="*/ 0 w 6054763"/>
              <a:gd name="connsiteY0" fmla="*/ 0 h 1953073"/>
              <a:gd name="connsiteX1" fmla="*/ 793847 w 6054763"/>
              <a:gd name="connsiteY1" fmla="*/ 0 h 1953073"/>
              <a:gd name="connsiteX2" fmla="*/ 1406051 w 6054763"/>
              <a:gd name="connsiteY2" fmla="*/ 0 h 1953073"/>
              <a:gd name="connsiteX3" fmla="*/ 2018254 w 6054763"/>
              <a:gd name="connsiteY3" fmla="*/ 0 h 1953073"/>
              <a:gd name="connsiteX4" fmla="*/ 2751553 w 6054763"/>
              <a:gd name="connsiteY4" fmla="*/ 0 h 1953073"/>
              <a:gd name="connsiteX5" fmla="*/ 3363757 w 6054763"/>
              <a:gd name="connsiteY5" fmla="*/ 0 h 1953073"/>
              <a:gd name="connsiteX6" fmla="*/ 3854866 w 6054763"/>
              <a:gd name="connsiteY6" fmla="*/ 0 h 1953073"/>
              <a:gd name="connsiteX7" fmla="*/ 4648712 w 6054763"/>
              <a:gd name="connsiteY7" fmla="*/ 0 h 1953073"/>
              <a:gd name="connsiteX8" fmla="*/ 5139821 w 6054763"/>
              <a:gd name="connsiteY8" fmla="*/ 0 h 1953073"/>
              <a:gd name="connsiteX9" fmla="*/ 6054763 w 6054763"/>
              <a:gd name="connsiteY9" fmla="*/ 0 h 1953073"/>
              <a:gd name="connsiteX10" fmla="*/ 6054763 w 6054763"/>
              <a:gd name="connsiteY10" fmla="*/ 631494 h 1953073"/>
              <a:gd name="connsiteX11" fmla="*/ 6054763 w 6054763"/>
              <a:gd name="connsiteY11" fmla="*/ 1321579 h 1953073"/>
              <a:gd name="connsiteX12" fmla="*/ 6054763 w 6054763"/>
              <a:gd name="connsiteY12" fmla="*/ 1953073 h 1953073"/>
              <a:gd name="connsiteX13" fmla="*/ 5382012 w 6054763"/>
              <a:gd name="connsiteY13" fmla="*/ 1953073 h 1953073"/>
              <a:gd name="connsiteX14" fmla="*/ 4648712 w 6054763"/>
              <a:gd name="connsiteY14" fmla="*/ 1953073 h 1953073"/>
              <a:gd name="connsiteX15" fmla="*/ 4036509 w 6054763"/>
              <a:gd name="connsiteY15" fmla="*/ 1953073 h 1953073"/>
              <a:gd name="connsiteX16" fmla="*/ 3303210 w 6054763"/>
              <a:gd name="connsiteY16" fmla="*/ 1953073 h 1953073"/>
              <a:gd name="connsiteX17" fmla="*/ 2751553 w 6054763"/>
              <a:gd name="connsiteY17" fmla="*/ 1953073 h 1953073"/>
              <a:gd name="connsiteX18" fmla="*/ 2260445 w 6054763"/>
              <a:gd name="connsiteY18" fmla="*/ 1953073 h 1953073"/>
              <a:gd name="connsiteX19" fmla="*/ 1648241 w 6054763"/>
              <a:gd name="connsiteY19" fmla="*/ 1953073 h 1953073"/>
              <a:gd name="connsiteX20" fmla="*/ 975490 w 6054763"/>
              <a:gd name="connsiteY20" fmla="*/ 1953073 h 1953073"/>
              <a:gd name="connsiteX21" fmla="*/ 0 w 6054763"/>
              <a:gd name="connsiteY21" fmla="*/ 1953073 h 1953073"/>
              <a:gd name="connsiteX22" fmla="*/ 0 w 6054763"/>
              <a:gd name="connsiteY22" fmla="*/ 1262987 h 1953073"/>
              <a:gd name="connsiteX23" fmla="*/ 0 w 6054763"/>
              <a:gd name="connsiteY23" fmla="*/ 670555 h 1953073"/>
              <a:gd name="connsiteX24" fmla="*/ 0 w 6054763"/>
              <a:gd name="connsiteY24" fmla="*/ 0 h 195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54763" h="1953073" fill="none" extrusionOk="0">
                <a:moveTo>
                  <a:pt x="0" y="0"/>
                </a:moveTo>
                <a:cubicBezTo>
                  <a:pt x="297954" y="27301"/>
                  <a:pt x="486108" y="14243"/>
                  <a:pt x="793847" y="0"/>
                </a:cubicBezTo>
                <a:cubicBezTo>
                  <a:pt x="1101586" y="-14243"/>
                  <a:pt x="1115765" y="-9107"/>
                  <a:pt x="1406051" y="0"/>
                </a:cubicBezTo>
                <a:cubicBezTo>
                  <a:pt x="1696337" y="9107"/>
                  <a:pt x="1771899" y="17147"/>
                  <a:pt x="2018254" y="0"/>
                </a:cubicBezTo>
                <a:cubicBezTo>
                  <a:pt x="2264609" y="-17147"/>
                  <a:pt x="2603302" y="-19434"/>
                  <a:pt x="2751553" y="0"/>
                </a:cubicBezTo>
                <a:cubicBezTo>
                  <a:pt x="2899804" y="19434"/>
                  <a:pt x="3230845" y="-5545"/>
                  <a:pt x="3363757" y="0"/>
                </a:cubicBezTo>
                <a:cubicBezTo>
                  <a:pt x="3496669" y="5545"/>
                  <a:pt x="3754586" y="9380"/>
                  <a:pt x="3854866" y="0"/>
                </a:cubicBezTo>
                <a:cubicBezTo>
                  <a:pt x="3955146" y="-9380"/>
                  <a:pt x="4477372" y="-35434"/>
                  <a:pt x="4648712" y="0"/>
                </a:cubicBezTo>
                <a:cubicBezTo>
                  <a:pt x="4820052" y="35434"/>
                  <a:pt x="5005690" y="-1876"/>
                  <a:pt x="5139821" y="0"/>
                </a:cubicBezTo>
                <a:cubicBezTo>
                  <a:pt x="5273952" y="1876"/>
                  <a:pt x="5744272" y="8285"/>
                  <a:pt x="6054763" y="0"/>
                </a:cubicBezTo>
                <a:cubicBezTo>
                  <a:pt x="6057157" y="149391"/>
                  <a:pt x="6051741" y="439196"/>
                  <a:pt x="6054763" y="631494"/>
                </a:cubicBezTo>
                <a:cubicBezTo>
                  <a:pt x="6057785" y="823792"/>
                  <a:pt x="6083175" y="1164319"/>
                  <a:pt x="6054763" y="1321579"/>
                </a:cubicBezTo>
                <a:cubicBezTo>
                  <a:pt x="6026351" y="1478839"/>
                  <a:pt x="6080065" y="1779831"/>
                  <a:pt x="6054763" y="1953073"/>
                </a:cubicBezTo>
                <a:cubicBezTo>
                  <a:pt x="5786916" y="1945523"/>
                  <a:pt x="5550477" y="1964043"/>
                  <a:pt x="5382012" y="1953073"/>
                </a:cubicBezTo>
                <a:cubicBezTo>
                  <a:pt x="5213547" y="1942103"/>
                  <a:pt x="4982303" y="1944936"/>
                  <a:pt x="4648712" y="1953073"/>
                </a:cubicBezTo>
                <a:cubicBezTo>
                  <a:pt x="4315121" y="1961210"/>
                  <a:pt x="4171599" y="1929974"/>
                  <a:pt x="4036509" y="1953073"/>
                </a:cubicBezTo>
                <a:cubicBezTo>
                  <a:pt x="3901419" y="1976172"/>
                  <a:pt x="3589036" y="1924294"/>
                  <a:pt x="3303210" y="1953073"/>
                </a:cubicBezTo>
                <a:cubicBezTo>
                  <a:pt x="3017384" y="1981852"/>
                  <a:pt x="3023397" y="1959757"/>
                  <a:pt x="2751553" y="1953073"/>
                </a:cubicBezTo>
                <a:cubicBezTo>
                  <a:pt x="2479709" y="1946389"/>
                  <a:pt x="2483552" y="1956691"/>
                  <a:pt x="2260445" y="1953073"/>
                </a:cubicBezTo>
                <a:cubicBezTo>
                  <a:pt x="2037338" y="1949455"/>
                  <a:pt x="1773502" y="1940832"/>
                  <a:pt x="1648241" y="1953073"/>
                </a:cubicBezTo>
                <a:cubicBezTo>
                  <a:pt x="1522980" y="1965314"/>
                  <a:pt x="1252003" y="1927687"/>
                  <a:pt x="975490" y="1953073"/>
                </a:cubicBezTo>
                <a:cubicBezTo>
                  <a:pt x="698977" y="1978459"/>
                  <a:pt x="198729" y="1960012"/>
                  <a:pt x="0" y="1953073"/>
                </a:cubicBezTo>
                <a:cubicBezTo>
                  <a:pt x="753" y="1708904"/>
                  <a:pt x="23463" y="1565640"/>
                  <a:pt x="0" y="1262987"/>
                </a:cubicBezTo>
                <a:cubicBezTo>
                  <a:pt x="-23463" y="960334"/>
                  <a:pt x="-20047" y="796575"/>
                  <a:pt x="0" y="670555"/>
                </a:cubicBezTo>
                <a:cubicBezTo>
                  <a:pt x="20047" y="544535"/>
                  <a:pt x="-26436" y="284686"/>
                  <a:pt x="0" y="0"/>
                </a:cubicBezTo>
                <a:close/>
              </a:path>
              <a:path w="6054763" h="1953073" stroke="0" extrusionOk="0">
                <a:moveTo>
                  <a:pt x="0" y="0"/>
                </a:moveTo>
                <a:cubicBezTo>
                  <a:pt x="362792" y="16261"/>
                  <a:pt x="467131" y="-16473"/>
                  <a:pt x="793847" y="0"/>
                </a:cubicBezTo>
                <a:cubicBezTo>
                  <a:pt x="1120563" y="16473"/>
                  <a:pt x="1180503" y="25949"/>
                  <a:pt x="1527146" y="0"/>
                </a:cubicBezTo>
                <a:cubicBezTo>
                  <a:pt x="1873789" y="-25949"/>
                  <a:pt x="1824998" y="-2867"/>
                  <a:pt x="2078802" y="0"/>
                </a:cubicBezTo>
                <a:cubicBezTo>
                  <a:pt x="2332606" y="2867"/>
                  <a:pt x="2507315" y="-11124"/>
                  <a:pt x="2691006" y="0"/>
                </a:cubicBezTo>
                <a:cubicBezTo>
                  <a:pt x="2874697" y="11124"/>
                  <a:pt x="3146280" y="21740"/>
                  <a:pt x="3303210" y="0"/>
                </a:cubicBezTo>
                <a:cubicBezTo>
                  <a:pt x="3460140" y="-21740"/>
                  <a:pt x="3884120" y="34095"/>
                  <a:pt x="4036509" y="0"/>
                </a:cubicBezTo>
                <a:cubicBezTo>
                  <a:pt x="4188898" y="-34095"/>
                  <a:pt x="4518984" y="5105"/>
                  <a:pt x="4830355" y="0"/>
                </a:cubicBezTo>
                <a:cubicBezTo>
                  <a:pt x="5141726" y="-5105"/>
                  <a:pt x="5504604" y="-32903"/>
                  <a:pt x="6054763" y="0"/>
                </a:cubicBezTo>
                <a:cubicBezTo>
                  <a:pt x="6065153" y="262904"/>
                  <a:pt x="6068973" y="481747"/>
                  <a:pt x="6054763" y="651024"/>
                </a:cubicBezTo>
                <a:cubicBezTo>
                  <a:pt x="6040553" y="820301"/>
                  <a:pt x="6079295" y="1040819"/>
                  <a:pt x="6054763" y="1341110"/>
                </a:cubicBezTo>
                <a:cubicBezTo>
                  <a:pt x="6030231" y="1641401"/>
                  <a:pt x="6045141" y="1688118"/>
                  <a:pt x="6054763" y="1953073"/>
                </a:cubicBezTo>
                <a:cubicBezTo>
                  <a:pt x="5869697" y="1959946"/>
                  <a:pt x="5685059" y="1974548"/>
                  <a:pt x="5563654" y="1953073"/>
                </a:cubicBezTo>
                <a:cubicBezTo>
                  <a:pt x="5442249" y="1931598"/>
                  <a:pt x="5166755" y="1963761"/>
                  <a:pt x="5011998" y="1953073"/>
                </a:cubicBezTo>
                <a:cubicBezTo>
                  <a:pt x="4857241" y="1942385"/>
                  <a:pt x="4633923" y="1943175"/>
                  <a:pt x="4278699" y="1953073"/>
                </a:cubicBezTo>
                <a:cubicBezTo>
                  <a:pt x="3923475" y="1962971"/>
                  <a:pt x="3951656" y="1931642"/>
                  <a:pt x="3787591" y="1953073"/>
                </a:cubicBezTo>
                <a:cubicBezTo>
                  <a:pt x="3623526" y="1974504"/>
                  <a:pt x="3308198" y="1944899"/>
                  <a:pt x="3054292" y="1953073"/>
                </a:cubicBezTo>
                <a:cubicBezTo>
                  <a:pt x="2800386" y="1961247"/>
                  <a:pt x="2736553" y="1961821"/>
                  <a:pt x="2502635" y="1953073"/>
                </a:cubicBezTo>
                <a:cubicBezTo>
                  <a:pt x="2268717" y="1944325"/>
                  <a:pt x="1946754" y="1970779"/>
                  <a:pt x="1708789" y="1953073"/>
                </a:cubicBezTo>
                <a:cubicBezTo>
                  <a:pt x="1470824" y="1935367"/>
                  <a:pt x="1349674" y="1968800"/>
                  <a:pt x="1096585" y="1953073"/>
                </a:cubicBezTo>
                <a:cubicBezTo>
                  <a:pt x="843496" y="1937346"/>
                  <a:pt x="544924" y="1940484"/>
                  <a:pt x="0" y="1953073"/>
                </a:cubicBezTo>
                <a:cubicBezTo>
                  <a:pt x="-12638" y="1641565"/>
                  <a:pt x="19281" y="1480728"/>
                  <a:pt x="0" y="1302049"/>
                </a:cubicBezTo>
                <a:cubicBezTo>
                  <a:pt x="-19281" y="1123370"/>
                  <a:pt x="29812" y="862146"/>
                  <a:pt x="0" y="670555"/>
                </a:cubicBezTo>
                <a:cubicBezTo>
                  <a:pt x="-29812" y="478964"/>
                  <a:pt x="-669" y="2005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20426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tx1"/>
                </a:solidFill>
                <a:latin typeface="Modern Love Caps" panose="04070805081001020A01" pitchFamily="82" charset="0"/>
              </a:rPr>
              <a:t>Personal Message</a:t>
            </a:r>
            <a:endParaRPr lang="nl-BE" sz="1600" dirty="0">
              <a:solidFill>
                <a:schemeClr val="tx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9" name="Ribbon: Tilted Up 59">
            <a:extLst>
              <a:ext uri="{FF2B5EF4-FFF2-40B4-BE49-F238E27FC236}">
                <a16:creationId xmlns:a16="http://schemas.microsoft.com/office/drawing/2014/main" id="{5B2F477F-0BC2-427C-B6A7-9C1FE1FD0E07}"/>
              </a:ext>
            </a:extLst>
          </p:cNvPr>
          <p:cNvSpPr/>
          <p:nvPr userDrawn="1"/>
        </p:nvSpPr>
        <p:spPr>
          <a:xfrm>
            <a:off x="3028059" y="4935488"/>
            <a:ext cx="3669203" cy="883311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A6F519D-5AD5-465D-BB19-9CDDB3F7A896}"/>
              </a:ext>
            </a:extLst>
          </p:cNvPr>
          <p:cNvSpPr/>
          <p:nvPr userDrawn="1"/>
        </p:nvSpPr>
        <p:spPr>
          <a:xfrm>
            <a:off x="522647" y="3729298"/>
            <a:ext cx="3669203" cy="1002743"/>
          </a:xfrm>
          <a:prstGeom prst="rect">
            <a:avLst/>
          </a:prstGeom>
          <a:solidFill>
            <a:srgbClr val="FFD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tx1"/>
                </a:solidFill>
                <a:latin typeface="Modern Love Caps" panose="020B0604020202020204" pitchFamily="82" charset="0"/>
              </a:rPr>
              <a:t>Small Talk Phrase</a:t>
            </a:r>
            <a:endParaRPr lang="nl-BE" sz="1600" dirty="0">
              <a:solidFill>
                <a:schemeClr val="tx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2971119-B326-488A-AB77-CC7F63B824FF}"/>
              </a:ext>
            </a:extLst>
          </p:cNvPr>
          <p:cNvSpPr/>
          <p:nvPr userDrawn="1"/>
        </p:nvSpPr>
        <p:spPr>
          <a:xfrm>
            <a:off x="531700" y="4934333"/>
            <a:ext cx="2382421" cy="1031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tx1"/>
                </a:solidFill>
                <a:latin typeface="Modern Love Caps" panose="020B0604020202020204" pitchFamily="82" charset="0"/>
              </a:rPr>
              <a:t>Academic hero</a:t>
            </a:r>
            <a:endParaRPr lang="nl-BE" sz="1600" dirty="0">
              <a:solidFill>
                <a:schemeClr val="tx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46C8288-1A73-4CA0-9AFA-981632D92AC9}"/>
              </a:ext>
            </a:extLst>
          </p:cNvPr>
          <p:cNvSpPr txBox="1"/>
          <p:nvPr userDrawn="1"/>
        </p:nvSpPr>
        <p:spPr>
          <a:xfrm>
            <a:off x="2671737" y="3321172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dern Love Caps" panose="04070805081001020A01" pitchFamily="82" charset="0"/>
              </a:rPr>
              <a:t>My favorite…</a:t>
            </a:r>
            <a:endParaRPr lang="nl-BE" sz="2000" dirty="0">
              <a:latin typeface="Modern Love Caps" panose="04070805081001020A01" pitchFamily="82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385DE1A-B5BB-4965-9969-219A23BBB782}"/>
              </a:ext>
            </a:extLst>
          </p:cNvPr>
          <p:cNvSpPr txBox="1"/>
          <p:nvPr userDrawn="1"/>
        </p:nvSpPr>
        <p:spPr>
          <a:xfrm>
            <a:off x="3969929" y="5510051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dern Love Caps" panose="04070805081001020A01" pitchFamily="82" charset="0"/>
              </a:rPr>
              <a:t>Ellis’ superpower</a:t>
            </a:r>
            <a:endParaRPr lang="nl-BE" dirty="0">
              <a:latin typeface="Modern Love Caps" panose="04070805081001020A01" pitchFamily="82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CBD6075-8D77-4BDE-B181-516DBD5C4D13}"/>
              </a:ext>
            </a:extLst>
          </p:cNvPr>
          <p:cNvSpPr/>
          <p:nvPr userDrawn="1"/>
        </p:nvSpPr>
        <p:spPr>
          <a:xfrm>
            <a:off x="528744" y="6042775"/>
            <a:ext cx="3741796" cy="10141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tx1"/>
                </a:solidFill>
                <a:latin typeface="Modern Love Caps" panose="020B0604020202020204" pitchFamily="82" charset="0"/>
              </a:rPr>
              <a:t>Holiday destination</a:t>
            </a:r>
            <a:endParaRPr lang="nl-BE" sz="1600" dirty="0">
              <a:solidFill>
                <a:schemeClr val="tx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5EA7C36-1D99-4CD7-B1E3-6662AF7880D4}"/>
              </a:ext>
            </a:extLst>
          </p:cNvPr>
          <p:cNvSpPr/>
          <p:nvPr userDrawn="1"/>
        </p:nvSpPr>
        <p:spPr>
          <a:xfrm>
            <a:off x="4398515" y="6040866"/>
            <a:ext cx="2237231" cy="1014154"/>
          </a:xfrm>
          <a:prstGeom prst="rect">
            <a:avLst/>
          </a:prstGeom>
          <a:solidFill>
            <a:srgbClr val="FFD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tx1"/>
                </a:solidFill>
                <a:latin typeface="Modern Love Caps" panose="020B0604020202020204" pitchFamily="82" charset="0"/>
              </a:rPr>
              <a:t>Office snack</a:t>
            </a:r>
            <a:endParaRPr lang="nl-BE" sz="1600" dirty="0">
              <a:solidFill>
                <a:schemeClr val="tx1"/>
              </a:solidFill>
              <a:latin typeface="Modern Love Caps" panose="020B0604020202020204" pitchFamily="82" charset="0"/>
            </a:endParaRPr>
          </a:p>
        </p:txBody>
      </p:sp>
      <p:pic>
        <p:nvPicPr>
          <p:cNvPr id="16" name="Graphic 15" descr="Tropical scene">
            <a:extLst>
              <a:ext uri="{FF2B5EF4-FFF2-40B4-BE49-F238E27FC236}">
                <a16:creationId xmlns:a16="http://schemas.microsoft.com/office/drawing/2014/main" id="{3122CD76-104C-498F-BEF9-C87C456BB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5161" y="6445714"/>
            <a:ext cx="647900" cy="647900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2E75B8D7-CFA2-413C-B0C2-576AF1F2D0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39" y="5402533"/>
            <a:ext cx="498298" cy="498298"/>
          </a:xfrm>
          <a:prstGeom prst="rect">
            <a:avLst/>
          </a:prstGeom>
        </p:spPr>
      </p:pic>
      <p:pic>
        <p:nvPicPr>
          <p:cNvPr id="18" name="Graphic 17" descr="Wine">
            <a:extLst>
              <a:ext uri="{FF2B5EF4-FFF2-40B4-BE49-F238E27FC236}">
                <a16:creationId xmlns:a16="http://schemas.microsoft.com/office/drawing/2014/main" id="{F36EE7ED-476F-4628-A149-30A04999D6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2684" y="3773620"/>
            <a:ext cx="464695" cy="464695"/>
          </a:xfrm>
          <a:prstGeom prst="rect">
            <a:avLst/>
          </a:prstGeom>
        </p:spPr>
      </p:pic>
      <p:pic>
        <p:nvPicPr>
          <p:cNvPr id="19" name="Graphic 18" descr="Train">
            <a:extLst>
              <a:ext uri="{FF2B5EF4-FFF2-40B4-BE49-F238E27FC236}">
                <a16:creationId xmlns:a16="http://schemas.microsoft.com/office/drawing/2014/main" id="{40099702-26B0-4FA0-AAD6-073D7E47431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8456" y="4339721"/>
            <a:ext cx="405587" cy="405587"/>
          </a:xfrm>
          <a:prstGeom prst="rect">
            <a:avLst/>
          </a:prstGeom>
        </p:spPr>
      </p:pic>
      <p:pic>
        <p:nvPicPr>
          <p:cNvPr id="20" name="Graphic 19" descr="Coffee">
            <a:extLst>
              <a:ext uri="{FF2B5EF4-FFF2-40B4-BE49-F238E27FC236}">
                <a16:creationId xmlns:a16="http://schemas.microsoft.com/office/drawing/2014/main" id="{2EB0850F-1B01-497F-A042-49FC50D6A93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9001" y="4281477"/>
            <a:ext cx="400110" cy="400110"/>
          </a:xfrm>
          <a:prstGeom prst="rect">
            <a:avLst/>
          </a:prstGeom>
        </p:spPr>
      </p:pic>
      <p:pic>
        <p:nvPicPr>
          <p:cNvPr id="21" name="Graphic 20" descr="Cupcake">
            <a:extLst>
              <a:ext uri="{FF2B5EF4-FFF2-40B4-BE49-F238E27FC236}">
                <a16:creationId xmlns:a16="http://schemas.microsoft.com/office/drawing/2014/main" id="{3786B24D-4A7F-4B3C-A287-A2E09A27D95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71051" y="6042775"/>
            <a:ext cx="464695" cy="464695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3F1308-E280-4E26-8878-9B4203D64C2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44358" y="856117"/>
            <a:ext cx="2505263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E1AADA3-AB95-4AE2-8CC1-26A8E31ACB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83099" y="1653282"/>
            <a:ext cx="2427783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3FB46E1-D966-4451-8855-C99EB1863FA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802899" y="2466943"/>
            <a:ext cx="2625578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A7C7C71-9B59-4018-9F79-888DD343262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8695" y="3860519"/>
            <a:ext cx="3534365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8F636A5-E044-4607-A509-A5F2B71D5DB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472626" y="3872395"/>
            <a:ext cx="1740058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828F124-9A52-42DB-91BE-4C4500AE3F7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53053" y="5026844"/>
            <a:ext cx="2082183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20D6DF0-18B7-49A7-AE4C-EB2C37AD81BA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616090" y="5010221"/>
            <a:ext cx="2554961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2CAFE34-63A1-4B1C-B54E-1617AB47E0ED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53053" y="6124807"/>
            <a:ext cx="3176058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76E4FC-4487-47A5-B19E-4AFCED56359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583022" y="6142222"/>
            <a:ext cx="1588029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E5F345-3C83-4033-BBB0-02332C7CA73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700260" y="7546715"/>
            <a:ext cx="5712572" cy="140478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jdelijke aanduiding voor grafiek 18">
            <a:extLst>
              <a:ext uri="{FF2B5EF4-FFF2-40B4-BE49-F238E27FC236}">
                <a16:creationId xmlns:a16="http://schemas.microsoft.com/office/drawing/2014/main" id="{576DF232-EC18-447B-B49A-3D70D00DBF91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635235" y="421105"/>
            <a:ext cx="2625577" cy="2490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 of you and Ellis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195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hoek 43">
            <a:extLst>
              <a:ext uri="{FF2B5EF4-FFF2-40B4-BE49-F238E27FC236}">
                <a16:creationId xmlns:a16="http://schemas.microsoft.com/office/drawing/2014/main" id="{05FACCF0-A595-4D99-8E7D-CA76A47F4555}"/>
              </a:ext>
            </a:extLst>
          </p:cNvPr>
          <p:cNvSpPr/>
          <p:nvPr userDrawn="1"/>
        </p:nvSpPr>
        <p:spPr>
          <a:xfrm>
            <a:off x="3496730" y="6283599"/>
            <a:ext cx="3121153" cy="101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Modern Love Caps" panose="020B0604020202020204" pitchFamily="82" charset="0"/>
              </a:rPr>
              <a:t>Song</a:t>
            </a:r>
            <a:endParaRPr lang="nl-BE" sz="1600" dirty="0">
              <a:solidFill>
                <a:prstClr val="black"/>
              </a:solidFill>
              <a:latin typeface="Modern Love Caps" panose="020B0604020202020204" pitchFamily="82" charset="0"/>
            </a:endParaRP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4C9E5D5C-8928-494B-8CE8-88967237C872}"/>
              </a:ext>
            </a:extLst>
          </p:cNvPr>
          <p:cNvSpPr/>
          <p:nvPr userDrawn="1"/>
        </p:nvSpPr>
        <p:spPr>
          <a:xfrm>
            <a:off x="527393" y="6283599"/>
            <a:ext cx="2833878" cy="1018032"/>
          </a:xfrm>
          <a:prstGeom prst="rect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Modern Love Caps" panose="020B0604020202020204" pitchFamily="82" charset="0"/>
              </a:rPr>
              <a:t>Movie</a:t>
            </a:r>
            <a:endParaRPr lang="nl-BE" sz="1600" dirty="0">
              <a:solidFill>
                <a:prstClr val="black"/>
              </a:solidFill>
              <a:latin typeface="Modern Love Caps" panose="020B0604020202020204" pitchFamily="82" charset="0"/>
            </a:endParaRPr>
          </a:p>
        </p:txBody>
      </p:sp>
      <p:sp>
        <p:nvSpPr>
          <p:cNvPr id="38" name="Ribbon: Tilted Up 59">
            <a:extLst>
              <a:ext uri="{FF2B5EF4-FFF2-40B4-BE49-F238E27FC236}">
                <a16:creationId xmlns:a16="http://schemas.microsoft.com/office/drawing/2014/main" id="{F610352C-23FC-4BA0-9A09-6F520A5552B7}"/>
              </a:ext>
            </a:extLst>
          </p:cNvPr>
          <p:cNvSpPr/>
          <p:nvPr userDrawn="1"/>
        </p:nvSpPr>
        <p:spPr>
          <a:xfrm>
            <a:off x="2609276" y="4778634"/>
            <a:ext cx="4096511" cy="970498"/>
          </a:xfrm>
          <a:prstGeom prst="ribbon2">
            <a:avLst>
              <a:gd name="adj1" fmla="val 33333"/>
              <a:gd name="adj2" fmla="val 705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AC310AFD-FD6C-4BCC-B582-88849D1CAE52}"/>
              </a:ext>
            </a:extLst>
          </p:cNvPr>
          <p:cNvSpPr/>
          <p:nvPr userDrawn="1"/>
        </p:nvSpPr>
        <p:spPr>
          <a:xfrm>
            <a:off x="546910" y="4847013"/>
            <a:ext cx="1962152" cy="970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Modern Love Caps" panose="020B0604020202020204" pitchFamily="82" charset="0"/>
              </a:rPr>
              <a:t>Academic hero</a:t>
            </a:r>
            <a:endParaRPr lang="nl-BE" sz="1600" dirty="0">
              <a:solidFill>
                <a:prstClr val="black"/>
              </a:solidFill>
              <a:latin typeface="Modern Love Caps" panose="020B0604020202020204" pitchFamily="82" charset="0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0B75586B-7345-43AC-B809-71659F08B3C7}"/>
              </a:ext>
            </a:extLst>
          </p:cNvPr>
          <p:cNvSpPr/>
          <p:nvPr userDrawn="1"/>
        </p:nvSpPr>
        <p:spPr>
          <a:xfrm>
            <a:off x="4411651" y="3512098"/>
            <a:ext cx="2204379" cy="1035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tx1"/>
                </a:solidFill>
                <a:latin typeface="Modern Love Caps" panose="04070805081001020A01" pitchFamily="82" charset="0"/>
              </a:rPr>
              <a:t>Afterwork Drink</a:t>
            </a:r>
            <a:endParaRPr lang="nl-BE" sz="1600" dirty="0">
              <a:solidFill>
                <a:schemeClr val="tx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4C01998F-D011-4236-B9A0-B828358D0AF2}"/>
              </a:ext>
            </a:extLst>
          </p:cNvPr>
          <p:cNvSpPr/>
          <p:nvPr userDrawn="1"/>
        </p:nvSpPr>
        <p:spPr>
          <a:xfrm>
            <a:off x="546910" y="3512098"/>
            <a:ext cx="3701344" cy="10352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tx1"/>
                </a:solidFill>
                <a:latin typeface="Modern Love Caps" panose="020B0604020202020204" pitchFamily="82" charset="0"/>
              </a:rPr>
              <a:t>Small Talk Phrase</a:t>
            </a:r>
            <a:endParaRPr lang="nl-BE" sz="1600" dirty="0">
              <a:solidFill>
                <a:schemeClr val="tx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CBFFB625-CB37-485D-BE1D-A02FA0FED23D}"/>
              </a:ext>
            </a:extLst>
          </p:cNvPr>
          <p:cNvSpPr/>
          <p:nvPr userDrawn="1"/>
        </p:nvSpPr>
        <p:spPr>
          <a:xfrm>
            <a:off x="482343" y="359764"/>
            <a:ext cx="2833878" cy="2671585"/>
          </a:xfrm>
          <a:custGeom>
            <a:avLst/>
            <a:gdLst>
              <a:gd name="connsiteX0" fmla="*/ 0 w 2833878"/>
              <a:gd name="connsiteY0" fmla="*/ 0 h 2671585"/>
              <a:gd name="connsiteX1" fmla="*/ 481759 w 2833878"/>
              <a:gd name="connsiteY1" fmla="*/ 0 h 2671585"/>
              <a:gd name="connsiteX2" fmla="*/ 1076874 w 2833878"/>
              <a:gd name="connsiteY2" fmla="*/ 0 h 2671585"/>
              <a:gd name="connsiteX3" fmla="*/ 1558633 w 2833878"/>
              <a:gd name="connsiteY3" fmla="*/ 0 h 2671585"/>
              <a:gd name="connsiteX4" fmla="*/ 2125409 w 2833878"/>
              <a:gd name="connsiteY4" fmla="*/ 0 h 2671585"/>
              <a:gd name="connsiteX5" fmla="*/ 2833878 w 2833878"/>
              <a:gd name="connsiteY5" fmla="*/ 0 h 2671585"/>
              <a:gd name="connsiteX6" fmla="*/ 2833878 w 2833878"/>
              <a:gd name="connsiteY6" fmla="*/ 641180 h 2671585"/>
              <a:gd name="connsiteX7" fmla="*/ 2833878 w 2833878"/>
              <a:gd name="connsiteY7" fmla="*/ 1282361 h 2671585"/>
              <a:gd name="connsiteX8" fmla="*/ 2833878 w 2833878"/>
              <a:gd name="connsiteY8" fmla="*/ 1896825 h 2671585"/>
              <a:gd name="connsiteX9" fmla="*/ 2833878 w 2833878"/>
              <a:gd name="connsiteY9" fmla="*/ 2671585 h 2671585"/>
              <a:gd name="connsiteX10" fmla="*/ 2295441 w 2833878"/>
              <a:gd name="connsiteY10" fmla="*/ 2671585 h 2671585"/>
              <a:gd name="connsiteX11" fmla="*/ 1813682 w 2833878"/>
              <a:gd name="connsiteY11" fmla="*/ 2671585 h 2671585"/>
              <a:gd name="connsiteX12" fmla="*/ 1246906 w 2833878"/>
              <a:gd name="connsiteY12" fmla="*/ 2671585 h 2671585"/>
              <a:gd name="connsiteX13" fmla="*/ 623453 w 2833878"/>
              <a:gd name="connsiteY13" fmla="*/ 2671585 h 2671585"/>
              <a:gd name="connsiteX14" fmla="*/ 0 w 2833878"/>
              <a:gd name="connsiteY14" fmla="*/ 2671585 h 2671585"/>
              <a:gd name="connsiteX15" fmla="*/ 0 w 2833878"/>
              <a:gd name="connsiteY15" fmla="*/ 2003689 h 2671585"/>
              <a:gd name="connsiteX16" fmla="*/ 0 w 2833878"/>
              <a:gd name="connsiteY16" fmla="*/ 1362508 h 2671585"/>
              <a:gd name="connsiteX17" fmla="*/ 0 w 2833878"/>
              <a:gd name="connsiteY17" fmla="*/ 721328 h 2671585"/>
              <a:gd name="connsiteX18" fmla="*/ 0 w 2833878"/>
              <a:gd name="connsiteY18" fmla="*/ 0 h 267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3878" h="2671585" fill="none" extrusionOk="0">
                <a:moveTo>
                  <a:pt x="0" y="0"/>
                </a:moveTo>
                <a:cubicBezTo>
                  <a:pt x="146936" y="-5467"/>
                  <a:pt x="311246" y="1917"/>
                  <a:pt x="481759" y="0"/>
                </a:cubicBezTo>
                <a:cubicBezTo>
                  <a:pt x="652272" y="-1917"/>
                  <a:pt x="920729" y="3076"/>
                  <a:pt x="1076874" y="0"/>
                </a:cubicBezTo>
                <a:cubicBezTo>
                  <a:pt x="1233019" y="-3076"/>
                  <a:pt x="1378772" y="-12555"/>
                  <a:pt x="1558633" y="0"/>
                </a:cubicBezTo>
                <a:cubicBezTo>
                  <a:pt x="1738494" y="12555"/>
                  <a:pt x="1978710" y="20459"/>
                  <a:pt x="2125409" y="0"/>
                </a:cubicBezTo>
                <a:cubicBezTo>
                  <a:pt x="2272108" y="-20459"/>
                  <a:pt x="2549555" y="-27944"/>
                  <a:pt x="2833878" y="0"/>
                </a:cubicBezTo>
                <a:cubicBezTo>
                  <a:pt x="2817074" y="135457"/>
                  <a:pt x="2807894" y="430400"/>
                  <a:pt x="2833878" y="641180"/>
                </a:cubicBezTo>
                <a:cubicBezTo>
                  <a:pt x="2859862" y="851960"/>
                  <a:pt x="2802939" y="974773"/>
                  <a:pt x="2833878" y="1282361"/>
                </a:cubicBezTo>
                <a:cubicBezTo>
                  <a:pt x="2864817" y="1589949"/>
                  <a:pt x="2860622" y="1659402"/>
                  <a:pt x="2833878" y="1896825"/>
                </a:cubicBezTo>
                <a:cubicBezTo>
                  <a:pt x="2807134" y="2134248"/>
                  <a:pt x="2847988" y="2472880"/>
                  <a:pt x="2833878" y="2671585"/>
                </a:cubicBezTo>
                <a:cubicBezTo>
                  <a:pt x="2692938" y="2669298"/>
                  <a:pt x="2421890" y="2692089"/>
                  <a:pt x="2295441" y="2671585"/>
                </a:cubicBezTo>
                <a:cubicBezTo>
                  <a:pt x="2168992" y="2651081"/>
                  <a:pt x="2050042" y="2659996"/>
                  <a:pt x="1813682" y="2671585"/>
                </a:cubicBezTo>
                <a:cubicBezTo>
                  <a:pt x="1577322" y="2683174"/>
                  <a:pt x="1526983" y="2677406"/>
                  <a:pt x="1246906" y="2671585"/>
                </a:cubicBezTo>
                <a:cubicBezTo>
                  <a:pt x="966829" y="2665764"/>
                  <a:pt x="881772" y="2694032"/>
                  <a:pt x="623453" y="2671585"/>
                </a:cubicBezTo>
                <a:cubicBezTo>
                  <a:pt x="365134" y="2649138"/>
                  <a:pt x="250578" y="2648542"/>
                  <a:pt x="0" y="2671585"/>
                </a:cubicBezTo>
                <a:cubicBezTo>
                  <a:pt x="-28342" y="2479770"/>
                  <a:pt x="26728" y="2316541"/>
                  <a:pt x="0" y="2003689"/>
                </a:cubicBezTo>
                <a:cubicBezTo>
                  <a:pt x="-26728" y="1690837"/>
                  <a:pt x="7297" y="1597433"/>
                  <a:pt x="0" y="1362508"/>
                </a:cubicBezTo>
                <a:cubicBezTo>
                  <a:pt x="-7297" y="1127583"/>
                  <a:pt x="-14678" y="956344"/>
                  <a:pt x="0" y="721328"/>
                </a:cubicBezTo>
                <a:cubicBezTo>
                  <a:pt x="14678" y="486312"/>
                  <a:pt x="-11050" y="242647"/>
                  <a:pt x="0" y="0"/>
                </a:cubicBezTo>
                <a:close/>
              </a:path>
              <a:path w="2833878" h="2671585" stroke="0" extrusionOk="0">
                <a:moveTo>
                  <a:pt x="0" y="0"/>
                </a:moveTo>
                <a:cubicBezTo>
                  <a:pt x="151435" y="-20111"/>
                  <a:pt x="310147" y="-11829"/>
                  <a:pt x="510098" y="0"/>
                </a:cubicBezTo>
                <a:cubicBezTo>
                  <a:pt x="710049" y="11829"/>
                  <a:pt x="862567" y="-4154"/>
                  <a:pt x="1048535" y="0"/>
                </a:cubicBezTo>
                <a:cubicBezTo>
                  <a:pt x="1234503" y="4154"/>
                  <a:pt x="1360097" y="11401"/>
                  <a:pt x="1586972" y="0"/>
                </a:cubicBezTo>
                <a:cubicBezTo>
                  <a:pt x="1813847" y="-11401"/>
                  <a:pt x="1977463" y="7576"/>
                  <a:pt x="2182086" y="0"/>
                </a:cubicBezTo>
                <a:cubicBezTo>
                  <a:pt x="2386709" y="-7576"/>
                  <a:pt x="2535822" y="-2006"/>
                  <a:pt x="2833878" y="0"/>
                </a:cubicBezTo>
                <a:cubicBezTo>
                  <a:pt x="2823675" y="332805"/>
                  <a:pt x="2840553" y="399139"/>
                  <a:pt x="2833878" y="721328"/>
                </a:cubicBezTo>
                <a:cubicBezTo>
                  <a:pt x="2827203" y="1043517"/>
                  <a:pt x="2831020" y="1222135"/>
                  <a:pt x="2833878" y="1362508"/>
                </a:cubicBezTo>
                <a:cubicBezTo>
                  <a:pt x="2836736" y="1502881"/>
                  <a:pt x="2857916" y="1733494"/>
                  <a:pt x="2833878" y="2083836"/>
                </a:cubicBezTo>
                <a:cubicBezTo>
                  <a:pt x="2809840" y="2434178"/>
                  <a:pt x="2828843" y="2463472"/>
                  <a:pt x="2833878" y="2671585"/>
                </a:cubicBezTo>
                <a:cubicBezTo>
                  <a:pt x="2683031" y="2689249"/>
                  <a:pt x="2566115" y="2665226"/>
                  <a:pt x="2323780" y="2671585"/>
                </a:cubicBezTo>
                <a:cubicBezTo>
                  <a:pt x="2081445" y="2677944"/>
                  <a:pt x="1999035" y="2658311"/>
                  <a:pt x="1728666" y="2671585"/>
                </a:cubicBezTo>
                <a:cubicBezTo>
                  <a:pt x="1458297" y="2684859"/>
                  <a:pt x="1462495" y="2683802"/>
                  <a:pt x="1246906" y="2671585"/>
                </a:cubicBezTo>
                <a:cubicBezTo>
                  <a:pt x="1031317" y="2659368"/>
                  <a:pt x="929977" y="2681466"/>
                  <a:pt x="708470" y="2671585"/>
                </a:cubicBezTo>
                <a:cubicBezTo>
                  <a:pt x="486963" y="2661704"/>
                  <a:pt x="147638" y="2672078"/>
                  <a:pt x="0" y="2671585"/>
                </a:cubicBezTo>
                <a:cubicBezTo>
                  <a:pt x="-2499" y="2431546"/>
                  <a:pt x="7721" y="2284370"/>
                  <a:pt x="0" y="1976973"/>
                </a:cubicBezTo>
                <a:cubicBezTo>
                  <a:pt x="-7721" y="1669576"/>
                  <a:pt x="-31521" y="1595996"/>
                  <a:pt x="0" y="1282361"/>
                </a:cubicBezTo>
                <a:cubicBezTo>
                  <a:pt x="31521" y="968726"/>
                  <a:pt x="27341" y="6358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324000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21524FF2-F400-4097-B997-2469EEE1FF5B}"/>
              </a:ext>
            </a:extLst>
          </p:cNvPr>
          <p:cNvSpPr/>
          <p:nvPr userDrawn="1"/>
        </p:nvSpPr>
        <p:spPr>
          <a:xfrm>
            <a:off x="3541777" y="420414"/>
            <a:ext cx="2963954" cy="2610935"/>
          </a:xfrm>
          <a:prstGeom prst="rect">
            <a:avLst/>
          </a:prstGeom>
          <a:solidFill>
            <a:srgbClr val="7AB9B8"/>
          </a:solidFill>
          <a:ln>
            <a:solidFill>
              <a:srgbClr val="7A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tx1"/>
                </a:solidFill>
                <a:latin typeface="Modern Love Caps" panose="04070805081001020A01" pitchFamily="82" charset="0"/>
              </a:rPr>
              <a:t>Name</a:t>
            </a:r>
          </a:p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tx1"/>
                </a:solidFill>
                <a:latin typeface="Modern Love Caps" panose="04070805081001020A01" pitchFamily="82" charset="0"/>
              </a:rPr>
              <a:t>Nick Name</a:t>
            </a:r>
          </a:p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tx1"/>
                </a:solidFill>
                <a:latin typeface="Modern Love Caps" panose="04070805081001020A01" pitchFamily="82" charset="0"/>
              </a:rPr>
              <a:t>Spirit Animal</a:t>
            </a:r>
          </a:p>
          <a:p>
            <a:pPr algn="ctr">
              <a:lnSpc>
                <a:spcPct val="350000"/>
              </a:lnSpc>
            </a:pPr>
            <a:endParaRPr lang="nl-BE" dirty="0">
              <a:latin typeface="Modern Love Caps" panose="04070805081001020A01" pitchFamily="82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3F1308-E280-4E26-8878-9B4203D64C2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44358" y="856117"/>
            <a:ext cx="2505263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E1AADA3-AB95-4AE2-8CC1-26A8E31ACB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83099" y="1653282"/>
            <a:ext cx="2427783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3FB46E1-D966-4451-8855-C99EB1863FA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802899" y="2466943"/>
            <a:ext cx="2625578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A7C7C71-9B59-4018-9F79-888DD343262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0399" y="3655993"/>
            <a:ext cx="3534365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8F636A5-E044-4607-A509-A5F2B71D5DB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499247" y="3672110"/>
            <a:ext cx="1740058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828F124-9A52-42DB-91BE-4C4500AE3F7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0399" y="4930528"/>
            <a:ext cx="1878663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20D6DF0-18B7-49A7-AE4C-EB2C37AD81BA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401911" y="4854680"/>
            <a:ext cx="2554961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2CAFE34-63A1-4B1C-B54E-1617AB47E0ED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30399" y="6368460"/>
            <a:ext cx="2630413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76E4FC-4487-47A5-B19E-4AFCED56359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3635467" y="6384128"/>
            <a:ext cx="2870264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jdelijke aanduiding voor grafiek 18">
            <a:extLst>
              <a:ext uri="{FF2B5EF4-FFF2-40B4-BE49-F238E27FC236}">
                <a16:creationId xmlns:a16="http://schemas.microsoft.com/office/drawing/2014/main" id="{576DF232-EC18-447B-B49A-3D70D00DBF91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635235" y="421105"/>
            <a:ext cx="2625577" cy="2490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 of you and Ellis</a:t>
            </a:r>
            <a:endParaRPr lang="nl-BE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4FB07C7D-69F9-4D2C-82DD-853BB97E3588}"/>
              </a:ext>
            </a:extLst>
          </p:cNvPr>
          <p:cNvSpPr/>
          <p:nvPr userDrawn="1"/>
        </p:nvSpPr>
        <p:spPr>
          <a:xfrm>
            <a:off x="482343" y="7636382"/>
            <a:ext cx="6135540" cy="1909854"/>
          </a:xfrm>
          <a:custGeom>
            <a:avLst/>
            <a:gdLst>
              <a:gd name="connsiteX0" fmla="*/ 0 w 6135540"/>
              <a:gd name="connsiteY0" fmla="*/ 0 h 1909854"/>
              <a:gd name="connsiteX1" fmla="*/ 743082 w 6135540"/>
              <a:gd name="connsiteY1" fmla="*/ 0 h 1909854"/>
              <a:gd name="connsiteX2" fmla="*/ 1547520 w 6135540"/>
              <a:gd name="connsiteY2" fmla="*/ 0 h 1909854"/>
              <a:gd name="connsiteX3" fmla="*/ 2290602 w 6135540"/>
              <a:gd name="connsiteY3" fmla="*/ 0 h 1909854"/>
              <a:gd name="connsiteX4" fmla="*/ 2849617 w 6135540"/>
              <a:gd name="connsiteY4" fmla="*/ 0 h 1909854"/>
              <a:gd name="connsiteX5" fmla="*/ 3531344 w 6135540"/>
              <a:gd name="connsiteY5" fmla="*/ 0 h 1909854"/>
              <a:gd name="connsiteX6" fmla="*/ 4029005 w 6135540"/>
              <a:gd name="connsiteY6" fmla="*/ 0 h 1909854"/>
              <a:gd name="connsiteX7" fmla="*/ 4526665 w 6135540"/>
              <a:gd name="connsiteY7" fmla="*/ 0 h 1909854"/>
              <a:gd name="connsiteX8" fmla="*/ 5208392 w 6135540"/>
              <a:gd name="connsiteY8" fmla="*/ 0 h 1909854"/>
              <a:gd name="connsiteX9" fmla="*/ 6135540 w 6135540"/>
              <a:gd name="connsiteY9" fmla="*/ 0 h 1909854"/>
              <a:gd name="connsiteX10" fmla="*/ 6135540 w 6135540"/>
              <a:gd name="connsiteY10" fmla="*/ 655717 h 1909854"/>
              <a:gd name="connsiteX11" fmla="*/ 6135540 w 6135540"/>
              <a:gd name="connsiteY11" fmla="*/ 1292335 h 1909854"/>
              <a:gd name="connsiteX12" fmla="*/ 6135540 w 6135540"/>
              <a:gd name="connsiteY12" fmla="*/ 1909854 h 1909854"/>
              <a:gd name="connsiteX13" fmla="*/ 5392458 w 6135540"/>
              <a:gd name="connsiteY13" fmla="*/ 1909854 h 1909854"/>
              <a:gd name="connsiteX14" fmla="*/ 4588020 w 6135540"/>
              <a:gd name="connsiteY14" fmla="*/ 1909854 h 1909854"/>
              <a:gd name="connsiteX15" fmla="*/ 3906294 w 6135540"/>
              <a:gd name="connsiteY15" fmla="*/ 1909854 h 1909854"/>
              <a:gd name="connsiteX16" fmla="*/ 3408633 w 6135540"/>
              <a:gd name="connsiteY16" fmla="*/ 1909854 h 1909854"/>
              <a:gd name="connsiteX17" fmla="*/ 2788262 w 6135540"/>
              <a:gd name="connsiteY17" fmla="*/ 1909854 h 1909854"/>
              <a:gd name="connsiteX18" fmla="*/ 2106535 w 6135540"/>
              <a:gd name="connsiteY18" fmla="*/ 1909854 h 1909854"/>
              <a:gd name="connsiteX19" fmla="*/ 1608875 w 6135540"/>
              <a:gd name="connsiteY19" fmla="*/ 1909854 h 1909854"/>
              <a:gd name="connsiteX20" fmla="*/ 1049859 w 6135540"/>
              <a:gd name="connsiteY20" fmla="*/ 1909854 h 1909854"/>
              <a:gd name="connsiteX21" fmla="*/ 0 w 6135540"/>
              <a:gd name="connsiteY21" fmla="*/ 1909854 h 1909854"/>
              <a:gd name="connsiteX22" fmla="*/ 0 w 6135540"/>
              <a:gd name="connsiteY22" fmla="*/ 1273236 h 1909854"/>
              <a:gd name="connsiteX23" fmla="*/ 0 w 6135540"/>
              <a:gd name="connsiteY23" fmla="*/ 655717 h 1909854"/>
              <a:gd name="connsiteX24" fmla="*/ 0 w 6135540"/>
              <a:gd name="connsiteY24" fmla="*/ 0 h 190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35540" h="1909854" fill="none" extrusionOk="0">
                <a:moveTo>
                  <a:pt x="0" y="0"/>
                </a:moveTo>
                <a:cubicBezTo>
                  <a:pt x="195030" y="-26245"/>
                  <a:pt x="576851" y="-9081"/>
                  <a:pt x="743082" y="0"/>
                </a:cubicBezTo>
                <a:cubicBezTo>
                  <a:pt x="909313" y="9081"/>
                  <a:pt x="1343342" y="-12245"/>
                  <a:pt x="1547520" y="0"/>
                </a:cubicBezTo>
                <a:cubicBezTo>
                  <a:pt x="1751698" y="12245"/>
                  <a:pt x="2055115" y="-13931"/>
                  <a:pt x="2290602" y="0"/>
                </a:cubicBezTo>
                <a:cubicBezTo>
                  <a:pt x="2526089" y="13931"/>
                  <a:pt x="2629680" y="-20523"/>
                  <a:pt x="2849617" y="0"/>
                </a:cubicBezTo>
                <a:cubicBezTo>
                  <a:pt x="3069555" y="20523"/>
                  <a:pt x="3225006" y="-26113"/>
                  <a:pt x="3531344" y="0"/>
                </a:cubicBezTo>
                <a:cubicBezTo>
                  <a:pt x="3837682" y="26113"/>
                  <a:pt x="3793557" y="-65"/>
                  <a:pt x="4029005" y="0"/>
                </a:cubicBezTo>
                <a:cubicBezTo>
                  <a:pt x="4264453" y="65"/>
                  <a:pt x="4360944" y="-9688"/>
                  <a:pt x="4526665" y="0"/>
                </a:cubicBezTo>
                <a:cubicBezTo>
                  <a:pt x="4692386" y="9688"/>
                  <a:pt x="5051718" y="-27750"/>
                  <a:pt x="5208392" y="0"/>
                </a:cubicBezTo>
                <a:cubicBezTo>
                  <a:pt x="5365066" y="27750"/>
                  <a:pt x="5749009" y="-13228"/>
                  <a:pt x="6135540" y="0"/>
                </a:cubicBezTo>
                <a:cubicBezTo>
                  <a:pt x="6162943" y="174480"/>
                  <a:pt x="6109543" y="426317"/>
                  <a:pt x="6135540" y="655717"/>
                </a:cubicBezTo>
                <a:cubicBezTo>
                  <a:pt x="6161537" y="885117"/>
                  <a:pt x="6121228" y="1020042"/>
                  <a:pt x="6135540" y="1292335"/>
                </a:cubicBezTo>
                <a:cubicBezTo>
                  <a:pt x="6149852" y="1564628"/>
                  <a:pt x="6149260" y="1699301"/>
                  <a:pt x="6135540" y="1909854"/>
                </a:cubicBezTo>
                <a:cubicBezTo>
                  <a:pt x="5812923" y="1912389"/>
                  <a:pt x="5568000" y="1937043"/>
                  <a:pt x="5392458" y="1909854"/>
                </a:cubicBezTo>
                <a:cubicBezTo>
                  <a:pt x="5216916" y="1882665"/>
                  <a:pt x="4878647" y="1877713"/>
                  <a:pt x="4588020" y="1909854"/>
                </a:cubicBezTo>
                <a:cubicBezTo>
                  <a:pt x="4297393" y="1941995"/>
                  <a:pt x="4229258" y="1913232"/>
                  <a:pt x="3906294" y="1909854"/>
                </a:cubicBezTo>
                <a:cubicBezTo>
                  <a:pt x="3583330" y="1906476"/>
                  <a:pt x="3580397" y="1930679"/>
                  <a:pt x="3408633" y="1909854"/>
                </a:cubicBezTo>
                <a:cubicBezTo>
                  <a:pt x="3236869" y="1889029"/>
                  <a:pt x="3040202" y="1907624"/>
                  <a:pt x="2788262" y="1909854"/>
                </a:cubicBezTo>
                <a:cubicBezTo>
                  <a:pt x="2536322" y="1912084"/>
                  <a:pt x="2261996" y="1907942"/>
                  <a:pt x="2106535" y="1909854"/>
                </a:cubicBezTo>
                <a:cubicBezTo>
                  <a:pt x="1951074" y="1911766"/>
                  <a:pt x="1739759" y="1893984"/>
                  <a:pt x="1608875" y="1909854"/>
                </a:cubicBezTo>
                <a:cubicBezTo>
                  <a:pt x="1477991" y="1925724"/>
                  <a:pt x="1328683" y="1882738"/>
                  <a:pt x="1049859" y="1909854"/>
                </a:cubicBezTo>
                <a:cubicBezTo>
                  <a:pt x="771035" y="1936970"/>
                  <a:pt x="249613" y="1899070"/>
                  <a:pt x="0" y="1909854"/>
                </a:cubicBezTo>
                <a:cubicBezTo>
                  <a:pt x="12465" y="1631481"/>
                  <a:pt x="-21702" y="1407067"/>
                  <a:pt x="0" y="1273236"/>
                </a:cubicBezTo>
                <a:cubicBezTo>
                  <a:pt x="21702" y="1139405"/>
                  <a:pt x="-14375" y="788619"/>
                  <a:pt x="0" y="655717"/>
                </a:cubicBezTo>
                <a:cubicBezTo>
                  <a:pt x="14375" y="522815"/>
                  <a:pt x="-1423" y="218065"/>
                  <a:pt x="0" y="0"/>
                </a:cubicBezTo>
                <a:close/>
              </a:path>
              <a:path w="6135540" h="1909854" stroke="0" extrusionOk="0">
                <a:moveTo>
                  <a:pt x="0" y="0"/>
                </a:moveTo>
                <a:cubicBezTo>
                  <a:pt x="150044" y="19573"/>
                  <a:pt x="483493" y="21527"/>
                  <a:pt x="620371" y="0"/>
                </a:cubicBezTo>
                <a:cubicBezTo>
                  <a:pt x="757249" y="-21527"/>
                  <a:pt x="1032557" y="-26643"/>
                  <a:pt x="1302098" y="0"/>
                </a:cubicBezTo>
                <a:cubicBezTo>
                  <a:pt x="1571639" y="26643"/>
                  <a:pt x="1670460" y="898"/>
                  <a:pt x="1922469" y="0"/>
                </a:cubicBezTo>
                <a:cubicBezTo>
                  <a:pt x="2174478" y="-898"/>
                  <a:pt x="2345395" y="6398"/>
                  <a:pt x="2726907" y="0"/>
                </a:cubicBezTo>
                <a:cubicBezTo>
                  <a:pt x="3108419" y="-6398"/>
                  <a:pt x="3213290" y="10217"/>
                  <a:pt x="3469989" y="0"/>
                </a:cubicBezTo>
                <a:cubicBezTo>
                  <a:pt x="3726688" y="-10217"/>
                  <a:pt x="3883898" y="-15736"/>
                  <a:pt x="4090360" y="0"/>
                </a:cubicBezTo>
                <a:cubicBezTo>
                  <a:pt x="4296822" y="15736"/>
                  <a:pt x="4600059" y="20992"/>
                  <a:pt x="4833442" y="0"/>
                </a:cubicBezTo>
                <a:cubicBezTo>
                  <a:pt x="5066825" y="-20992"/>
                  <a:pt x="5253015" y="-20868"/>
                  <a:pt x="5392458" y="0"/>
                </a:cubicBezTo>
                <a:cubicBezTo>
                  <a:pt x="5531901" y="20868"/>
                  <a:pt x="5872625" y="-36645"/>
                  <a:pt x="6135540" y="0"/>
                </a:cubicBezTo>
                <a:cubicBezTo>
                  <a:pt x="6129929" y="226646"/>
                  <a:pt x="6150343" y="470769"/>
                  <a:pt x="6135540" y="636618"/>
                </a:cubicBezTo>
                <a:cubicBezTo>
                  <a:pt x="6120737" y="802467"/>
                  <a:pt x="6103879" y="1084037"/>
                  <a:pt x="6135540" y="1311433"/>
                </a:cubicBezTo>
                <a:cubicBezTo>
                  <a:pt x="6167201" y="1538829"/>
                  <a:pt x="6146311" y="1693999"/>
                  <a:pt x="6135540" y="1909854"/>
                </a:cubicBezTo>
                <a:cubicBezTo>
                  <a:pt x="5993439" y="1918965"/>
                  <a:pt x="5801038" y="1894876"/>
                  <a:pt x="5515169" y="1909854"/>
                </a:cubicBezTo>
                <a:cubicBezTo>
                  <a:pt x="5229300" y="1924832"/>
                  <a:pt x="5165972" y="1926015"/>
                  <a:pt x="5017508" y="1909854"/>
                </a:cubicBezTo>
                <a:cubicBezTo>
                  <a:pt x="4869044" y="1893693"/>
                  <a:pt x="4508211" y="1919034"/>
                  <a:pt x="4274426" y="1909854"/>
                </a:cubicBezTo>
                <a:cubicBezTo>
                  <a:pt x="4040641" y="1900674"/>
                  <a:pt x="3990821" y="1928691"/>
                  <a:pt x="3776766" y="1909854"/>
                </a:cubicBezTo>
                <a:cubicBezTo>
                  <a:pt x="3562711" y="1891017"/>
                  <a:pt x="3414869" y="1926975"/>
                  <a:pt x="3217750" y="1909854"/>
                </a:cubicBezTo>
                <a:cubicBezTo>
                  <a:pt x="3020631" y="1892733"/>
                  <a:pt x="2938905" y="1906317"/>
                  <a:pt x="2720089" y="1909854"/>
                </a:cubicBezTo>
                <a:cubicBezTo>
                  <a:pt x="2501273" y="1913391"/>
                  <a:pt x="2180059" y="1922774"/>
                  <a:pt x="1977007" y="1909854"/>
                </a:cubicBezTo>
                <a:cubicBezTo>
                  <a:pt x="1773955" y="1896934"/>
                  <a:pt x="1631639" y="1907825"/>
                  <a:pt x="1479347" y="1909854"/>
                </a:cubicBezTo>
                <a:cubicBezTo>
                  <a:pt x="1327055" y="1911883"/>
                  <a:pt x="1111621" y="1922315"/>
                  <a:pt x="797620" y="1909854"/>
                </a:cubicBezTo>
                <a:cubicBezTo>
                  <a:pt x="483619" y="1897393"/>
                  <a:pt x="374213" y="1930613"/>
                  <a:pt x="0" y="1909854"/>
                </a:cubicBezTo>
                <a:cubicBezTo>
                  <a:pt x="20644" y="1664200"/>
                  <a:pt x="5571" y="1446563"/>
                  <a:pt x="0" y="1254137"/>
                </a:cubicBezTo>
                <a:cubicBezTo>
                  <a:pt x="-5571" y="1061711"/>
                  <a:pt x="20449" y="898502"/>
                  <a:pt x="0" y="579322"/>
                </a:cubicBezTo>
                <a:cubicBezTo>
                  <a:pt x="-20449" y="260143"/>
                  <a:pt x="-16247" y="23067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812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tx1"/>
                </a:solidFill>
                <a:latin typeface="Modern Love Caps" panose="04070805081001020A01" pitchFamily="82" charset="0"/>
              </a:rPr>
              <a:t>Personal Message</a:t>
            </a:r>
            <a:endParaRPr lang="nl-BE" sz="1600" dirty="0">
              <a:solidFill>
                <a:schemeClr val="tx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EAA5FD7-2190-4C5B-8E9E-B10F51AE2600}"/>
              </a:ext>
            </a:extLst>
          </p:cNvPr>
          <p:cNvSpPr txBox="1"/>
          <p:nvPr userDrawn="1"/>
        </p:nvSpPr>
        <p:spPr>
          <a:xfrm>
            <a:off x="2671737" y="3186267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dern Love Caps" panose="04070805081001020A01" pitchFamily="82" charset="0"/>
              </a:rPr>
              <a:t>My favorite…</a:t>
            </a:r>
            <a:endParaRPr lang="nl-BE" sz="2000" dirty="0">
              <a:latin typeface="Modern Love Caps" panose="04070805081001020A01" pitchFamily="82" charset="0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051607F2-D1AD-4218-8F70-E6C931A65DFB}"/>
              </a:ext>
            </a:extLst>
          </p:cNvPr>
          <p:cNvSpPr txBox="1"/>
          <p:nvPr userDrawn="1"/>
        </p:nvSpPr>
        <p:spPr>
          <a:xfrm>
            <a:off x="3755902" y="5409372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dern Love Caps" panose="04070805081001020A01" pitchFamily="82" charset="0"/>
              </a:rPr>
              <a:t>Ellis’ superpower</a:t>
            </a:r>
            <a:endParaRPr lang="nl-BE" dirty="0">
              <a:latin typeface="Modern Love Caps" panose="04070805081001020A01" pitchFamily="82" charset="0"/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7F6A8025-3E6B-4160-A50A-59E028D2BC20}"/>
              </a:ext>
            </a:extLst>
          </p:cNvPr>
          <p:cNvSpPr txBox="1"/>
          <p:nvPr userDrawn="1"/>
        </p:nvSpPr>
        <p:spPr>
          <a:xfrm>
            <a:off x="2666928" y="5940695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dern Love Caps" panose="04070805081001020A01" pitchFamily="82" charset="0"/>
              </a:rPr>
              <a:t>If </a:t>
            </a:r>
            <a:r>
              <a:rPr lang="en-US" dirty="0" err="1">
                <a:latin typeface="Modern Love Caps" panose="04070805081001020A01" pitchFamily="82" charset="0"/>
              </a:rPr>
              <a:t>ellis</a:t>
            </a:r>
            <a:r>
              <a:rPr lang="en-US" dirty="0">
                <a:latin typeface="Modern Love Caps" panose="04070805081001020A01" pitchFamily="82" charset="0"/>
              </a:rPr>
              <a:t> was a…</a:t>
            </a:r>
            <a:endParaRPr lang="nl-BE" dirty="0">
              <a:latin typeface="Modern Love Caps" panose="04070805081001020A01" pitchFamily="82" charset="0"/>
            </a:endParaRPr>
          </a:p>
        </p:txBody>
      </p:sp>
      <p:pic>
        <p:nvPicPr>
          <p:cNvPr id="46" name="Graphic 45" descr="Film strip">
            <a:extLst>
              <a:ext uri="{FF2B5EF4-FFF2-40B4-BE49-F238E27FC236}">
                <a16:creationId xmlns:a16="http://schemas.microsoft.com/office/drawing/2014/main" id="{4A00D936-D81E-473B-BF8E-76B41AA54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2195" y="7100269"/>
            <a:ext cx="404515" cy="404515"/>
          </a:xfrm>
          <a:prstGeom prst="rect">
            <a:avLst/>
          </a:prstGeom>
        </p:spPr>
      </p:pic>
      <p:pic>
        <p:nvPicPr>
          <p:cNvPr id="47" name="Graphic 46" descr="Piano">
            <a:extLst>
              <a:ext uri="{FF2B5EF4-FFF2-40B4-BE49-F238E27FC236}">
                <a16:creationId xmlns:a16="http://schemas.microsoft.com/office/drawing/2014/main" id="{18294E75-52BA-41AF-AF54-63E668AA0A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1394" y="7071507"/>
            <a:ext cx="460248" cy="460248"/>
          </a:xfrm>
          <a:prstGeom prst="rect">
            <a:avLst/>
          </a:prstGeom>
        </p:spPr>
      </p:pic>
      <p:pic>
        <p:nvPicPr>
          <p:cNvPr id="48" name="Graphic 47" descr="Wine">
            <a:extLst>
              <a:ext uri="{FF2B5EF4-FFF2-40B4-BE49-F238E27FC236}">
                <a16:creationId xmlns:a16="http://schemas.microsoft.com/office/drawing/2014/main" id="{6C622A04-AF9D-4A8C-BE73-A2C74F65DA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01155" y="4097803"/>
            <a:ext cx="449581" cy="449581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3100EF60-AFAE-40CA-BFD8-FEEE2EFEEB9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84" y="5275225"/>
            <a:ext cx="498298" cy="498298"/>
          </a:xfrm>
          <a:prstGeom prst="rect">
            <a:avLst/>
          </a:prstGeom>
        </p:spPr>
      </p:pic>
      <p:pic>
        <p:nvPicPr>
          <p:cNvPr id="50" name="Graphic 49" descr="Train">
            <a:extLst>
              <a:ext uri="{FF2B5EF4-FFF2-40B4-BE49-F238E27FC236}">
                <a16:creationId xmlns:a16="http://schemas.microsoft.com/office/drawing/2014/main" id="{0D0225F5-E35B-4CDA-B69C-95F4C7C741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8456" y="4185197"/>
            <a:ext cx="405587" cy="405587"/>
          </a:xfrm>
          <a:prstGeom prst="rect">
            <a:avLst/>
          </a:prstGeom>
        </p:spPr>
      </p:pic>
      <p:pic>
        <p:nvPicPr>
          <p:cNvPr id="51" name="Graphic 50" descr="Coffee">
            <a:extLst>
              <a:ext uri="{FF2B5EF4-FFF2-40B4-BE49-F238E27FC236}">
                <a16:creationId xmlns:a16="http://schemas.microsoft.com/office/drawing/2014/main" id="{9CE971A8-A815-4BAF-93FA-9D07ACE62EB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9001" y="4126953"/>
            <a:ext cx="400110" cy="400110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E5F345-3C83-4033-BBB0-02332C7CA73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98310" y="7790517"/>
            <a:ext cx="5712572" cy="140478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76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hoek 56">
            <a:extLst>
              <a:ext uri="{FF2B5EF4-FFF2-40B4-BE49-F238E27FC236}">
                <a16:creationId xmlns:a16="http://schemas.microsoft.com/office/drawing/2014/main" id="{F6F00377-EFFB-4C7D-B0AE-40D3E388FBDE}"/>
              </a:ext>
            </a:extLst>
          </p:cNvPr>
          <p:cNvSpPr/>
          <p:nvPr userDrawn="1"/>
        </p:nvSpPr>
        <p:spPr>
          <a:xfrm>
            <a:off x="527393" y="6245839"/>
            <a:ext cx="2833878" cy="1018032"/>
          </a:xfrm>
          <a:prstGeom prst="rect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Modern Love Caps" panose="020B0604020202020204" pitchFamily="82" charset="0"/>
              </a:rPr>
              <a:t>Movie</a:t>
            </a:r>
            <a:endParaRPr lang="nl-BE" sz="1600" dirty="0">
              <a:solidFill>
                <a:schemeClr val="bg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2B53A01E-5870-4A1A-BFD9-885C36FB57B2}"/>
              </a:ext>
            </a:extLst>
          </p:cNvPr>
          <p:cNvSpPr/>
          <p:nvPr userDrawn="1"/>
        </p:nvSpPr>
        <p:spPr>
          <a:xfrm>
            <a:off x="3496730" y="6245839"/>
            <a:ext cx="3121153" cy="101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Modern Love Caps" panose="020B0604020202020204" pitchFamily="82" charset="0"/>
              </a:rPr>
              <a:t>Song</a:t>
            </a:r>
            <a:endParaRPr lang="nl-BE" sz="1600" dirty="0">
              <a:solidFill>
                <a:schemeClr val="bg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05FACCF0-A595-4D99-8E7D-CA76A47F4555}"/>
              </a:ext>
            </a:extLst>
          </p:cNvPr>
          <p:cNvSpPr/>
          <p:nvPr userDrawn="1"/>
        </p:nvSpPr>
        <p:spPr>
          <a:xfrm>
            <a:off x="3496730" y="6283599"/>
            <a:ext cx="3121153" cy="101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Modern Love Caps" panose="020B0604020202020204" pitchFamily="82" charset="0"/>
              </a:rPr>
              <a:t>Song</a:t>
            </a:r>
            <a:endParaRPr lang="nl-BE" sz="1600" dirty="0">
              <a:solidFill>
                <a:schemeClr val="bg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4C9E5D5C-8928-494B-8CE8-88967237C872}"/>
              </a:ext>
            </a:extLst>
          </p:cNvPr>
          <p:cNvSpPr/>
          <p:nvPr userDrawn="1"/>
        </p:nvSpPr>
        <p:spPr>
          <a:xfrm>
            <a:off x="527393" y="6283599"/>
            <a:ext cx="2833878" cy="1018032"/>
          </a:xfrm>
          <a:prstGeom prst="rect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Modern Love Caps" panose="020B0604020202020204" pitchFamily="82" charset="0"/>
              </a:rPr>
              <a:t>Movie</a:t>
            </a:r>
            <a:endParaRPr lang="nl-BE" sz="1600" dirty="0">
              <a:solidFill>
                <a:schemeClr val="bg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38" name="Ribbon: Tilted Up 59">
            <a:extLst>
              <a:ext uri="{FF2B5EF4-FFF2-40B4-BE49-F238E27FC236}">
                <a16:creationId xmlns:a16="http://schemas.microsoft.com/office/drawing/2014/main" id="{F610352C-23FC-4BA0-9A09-6F520A5552B7}"/>
              </a:ext>
            </a:extLst>
          </p:cNvPr>
          <p:cNvSpPr/>
          <p:nvPr userDrawn="1"/>
        </p:nvSpPr>
        <p:spPr>
          <a:xfrm>
            <a:off x="2609276" y="4778634"/>
            <a:ext cx="4096511" cy="970498"/>
          </a:xfrm>
          <a:prstGeom prst="ribbon2">
            <a:avLst>
              <a:gd name="adj1" fmla="val 33333"/>
              <a:gd name="adj2" fmla="val 705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AC310AFD-FD6C-4BCC-B582-88849D1CAE52}"/>
              </a:ext>
            </a:extLst>
          </p:cNvPr>
          <p:cNvSpPr/>
          <p:nvPr userDrawn="1"/>
        </p:nvSpPr>
        <p:spPr>
          <a:xfrm>
            <a:off x="546910" y="4847013"/>
            <a:ext cx="1962152" cy="970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Modern Love Caps" panose="020B0604020202020204" pitchFamily="82" charset="0"/>
              </a:rPr>
              <a:t>Academic hero</a:t>
            </a:r>
            <a:endParaRPr lang="nl-BE" sz="1600" dirty="0">
              <a:solidFill>
                <a:schemeClr val="bg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0B75586B-7345-43AC-B809-71659F08B3C7}"/>
              </a:ext>
            </a:extLst>
          </p:cNvPr>
          <p:cNvSpPr/>
          <p:nvPr userDrawn="1"/>
        </p:nvSpPr>
        <p:spPr>
          <a:xfrm>
            <a:off x="4411651" y="3512098"/>
            <a:ext cx="2204379" cy="1035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bg1"/>
                </a:solidFill>
                <a:latin typeface="Modern Love Caps" panose="04070805081001020A01" pitchFamily="82" charset="0"/>
              </a:rPr>
              <a:t>Afterwork Drink</a:t>
            </a:r>
            <a:endParaRPr lang="nl-BE" sz="1600" dirty="0">
              <a:solidFill>
                <a:schemeClr val="bg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4C01998F-D011-4236-B9A0-B828358D0AF2}"/>
              </a:ext>
            </a:extLst>
          </p:cNvPr>
          <p:cNvSpPr/>
          <p:nvPr userDrawn="1"/>
        </p:nvSpPr>
        <p:spPr>
          <a:xfrm>
            <a:off x="546910" y="3512098"/>
            <a:ext cx="3701344" cy="10352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bg1"/>
                </a:solidFill>
                <a:latin typeface="Modern Love Caps" panose="020B0604020202020204" pitchFamily="82" charset="0"/>
              </a:rPr>
              <a:t>Small Talk Phrase</a:t>
            </a:r>
            <a:endParaRPr lang="nl-BE" sz="1600" dirty="0">
              <a:solidFill>
                <a:schemeClr val="bg1"/>
              </a:solidFill>
              <a:latin typeface="Modern Love Caps" panose="020B0604020202020204" pitchFamily="82" charset="0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CBFFB625-CB37-485D-BE1D-A02FA0FED23D}"/>
              </a:ext>
            </a:extLst>
          </p:cNvPr>
          <p:cNvSpPr/>
          <p:nvPr userDrawn="1"/>
        </p:nvSpPr>
        <p:spPr>
          <a:xfrm>
            <a:off x="482343" y="359764"/>
            <a:ext cx="2833878" cy="2671585"/>
          </a:xfrm>
          <a:custGeom>
            <a:avLst/>
            <a:gdLst>
              <a:gd name="connsiteX0" fmla="*/ 0 w 2833878"/>
              <a:gd name="connsiteY0" fmla="*/ 0 h 2671585"/>
              <a:gd name="connsiteX1" fmla="*/ 481759 w 2833878"/>
              <a:gd name="connsiteY1" fmla="*/ 0 h 2671585"/>
              <a:gd name="connsiteX2" fmla="*/ 1076874 w 2833878"/>
              <a:gd name="connsiteY2" fmla="*/ 0 h 2671585"/>
              <a:gd name="connsiteX3" fmla="*/ 1558633 w 2833878"/>
              <a:gd name="connsiteY3" fmla="*/ 0 h 2671585"/>
              <a:gd name="connsiteX4" fmla="*/ 2125409 w 2833878"/>
              <a:gd name="connsiteY4" fmla="*/ 0 h 2671585"/>
              <a:gd name="connsiteX5" fmla="*/ 2833878 w 2833878"/>
              <a:gd name="connsiteY5" fmla="*/ 0 h 2671585"/>
              <a:gd name="connsiteX6" fmla="*/ 2833878 w 2833878"/>
              <a:gd name="connsiteY6" fmla="*/ 641180 h 2671585"/>
              <a:gd name="connsiteX7" fmla="*/ 2833878 w 2833878"/>
              <a:gd name="connsiteY7" fmla="*/ 1282361 h 2671585"/>
              <a:gd name="connsiteX8" fmla="*/ 2833878 w 2833878"/>
              <a:gd name="connsiteY8" fmla="*/ 1896825 h 2671585"/>
              <a:gd name="connsiteX9" fmla="*/ 2833878 w 2833878"/>
              <a:gd name="connsiteY9" fmla="*/ 2671585 h 2671585"/>
              <a:gd name="connsiteX10" fmla="*/ 2295441 w 2833878"/>
              <a:gd name="connsiteY10" fmla="*/ 2671585 h 2671585"/>
              <a:gd name="connsiteX11" fmla="*/ 1813682 w 2833878"/>
              <a:gd name="connsiteY11" fmla="*/ 2671585 h 2671585"/>
              <a:gd name="connsiteX12" fmla="*/ 1246906 w 2833878"/>
              <a:gd name="connsiteY12" fmla="*/ 2671585 h 2671585"/>
              <a:gd name="connsiteX13" fmla="*/ 623453 w 2833878"/>
              <a:gd name="connsiteY13" fmla="*/ 2671585 h 2671585"/>
              <a:gd name="connsiteX14" fmla="*/ 0 w 2833878"/>
              <a:gd name="connsiteY14" fmla="*/ 2671585 h 2671585"/>
              <a:gd name="connsiteX15" fmla="*/ 0 w 2833878"/>
              <a:gd name="connsiteY15" fmla="*/ 2003689 h 2671585"/>
              <a:gd name="connsiteX16" fmla="*/ 0 w 2833878"/>
              <a:gd name="connsiteY16" fmla="*/ 1362508 h 2671585"/>
              <a:gd name="connsiteX17" fmla="*/ 0 w 2833878"/>
              <a:gd name="connsiteY17" fmla="*/ 721328 h 2671585"/>
              <a:gd name="connsiteX18" fmla="*/ 0 w 2833878"/>
              <a:gd name="connsiteY18" fmla="*/ 0 h 267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3878" h="2671585" fill="none" extrusionOk="0">
                <a:moveTo>
                  <a:pt x="0" y="0"/>
                </a:moveTo>
                <a:cubicBezTo>
                  <a:pt x="146936" y="-5467"/>
                  <a:pt x="311246" y="1917"/>
                  <a:pt x="481759" y="0"/>
                </a:cubicBezTo>
                <a:cubicBezTo>
                  <a:pt x="652272" y="-1917"/>
                  <a:pt x="920729" y="3076"/>
                  <a:pt x="1076874" y="0"/>
                </a:cubicBezTo>
                <a:cubicBezTo>
                  <a:pt x="1233019" y="-3076"/>
                  <a:pt x="1378772" y="-12555"/>
                  <a:pt x="1558633" y="0"/>
                </a:cubicBezTo>
                <a:cubicBezTo>
                  <a:pt x="1738494" y="12555"/>
                  <a:pt x="1978710" y="20459"/>
                  <a:pt x="2125409" y="0"/>
                </a:cubicBezTo>
                <a:cubicBezTo>
                  <a:pt x="2272108" y="-20459"/>
                  <a:pt x="2549555" y="-27944"/>
                  <a:pt x="2833878" y="0"/>
                </a:cubicBezTo>
                <a:cubicBezTo>
                  <a:pt x="2817074" y="135457"/>
                  <a:pt x="2807894" y="430400"/>
                  <a:pt x="2833878" y="641180"/>
                </a:cubicBezTo>
                <a:cubicBezTo>
                  <a:pt x="2859862" y="851960"/>
                  <a:pt x="2802939" y="974773"/>
                  <a:pt x="2833878" y="1282361"/>
                </a:cubicBezTo>
                <a:cubicBezTo>
                  <a:pt x="2864817" y="1589949"/>
                  <a:pt x="2860622" y="1659402"/>
                  <a:pt x="2833878" y="1896825"/>
                </a:cubicBezTo>
                <a:cubicBezTo>
                  <a:pt x="2807134" y="2134248"/>
                  <a:pt x="2847988" y="2472880"/>
                  <a:pt x="2833878" y="2671585"/>
                </a:cubicBezTo>
                <a:cubicBezTo>
                  <a:pt x="2692938" y="2669298"/>
                  <a:pt x="2421890" y="2692089"/>
                  <a:pt x="2295441" y="2671585"/>
                </a:cubicBezTo>
                <a:cubicBezTo>
                  <a:pt x="2168992" y="2651081"/>
                  <a:pt x="2050042" y="2659996"/>
                  <a:pt x="1813682" y="2671585"/>
                </a:cubicBezTo>
                <a:cubicBezTo>
                  <a:pt x="1577322" y="2683174"/>
                  <a:pt x="1526983" y="2677406"/>
                  <a:pt x="1246906" y="2671585"/>
                </a:cubicBezTo>
                <a:cubicBezTo>
                  <a:pt x="966829" y="2665764"/>
                  <a:pt x="881772" y="2694032"/>
                  <a:pt x="623453" y="2671585"/>
                </a:cubicBezTo>
                <a:cubicBezTo>
                  <a:pt x="365134" y="2649138"/>
                  <a:pt x="250578" y="2648542"/>
                  <a:pt x="0" y="2671585"/>
                </a:cubicBezTo>
                <a:cubicBezTo>
                  <a:pt x="-28342" y="2479770"/>
                  <a:pt x="26728" y="2316541"/>
                  <a:pt x="0" y="2003689"/>
                </a:cubicBezTo>
                <a:cubicBezTo>
                  <a:pt x="-26728" y="1690837"/>
                  <a:pt x="7297" y="1597433"/>
                  <a:pt x="0" y="1362508"/>
                </a:cubicBezTo>
                <a:cubicBezTo>
                  <a:pt x="-7297" y="1127583"/>
                  <a:pt x="-14678" y="956344"/>
                  <a:pt x="0" y="721328"/>
                </a:cubicBezTo>
                <a:cubicBezTo>
                  <a:pt x="14678" y="486312"/>
                  <a:pt x="-11050" y="242647"/>
                  <a:pt x="0" y="0"/>
                </a:cubicBezTo>
                <a:close/>
              </a:path>
              <a:path w="2833878" h="2671585" stroke="0" extrusionOk="0">
                <a:moveTo>
                  <a:pt x="0" y="0"/>
                </a:moveTo>
                <a:cubicBezTo>
                  <a:pt x="151435" y="-20111"/>
                  <a:pt x="310147" y="-11829"/>
                  <a:pt x="510098" y="0"/>
                </a:cubicBezTo>
                <a:cubicBezTo>
                  <a:pt x="710049" y="11829"/>
                  <a:pt x="862567" y="-4154"/>
                  <a:pt x="1048535" y="0"/>
                </a:cubicBezTo>
                <a:cubicBezTo>
                  <a:pt x="1234503" y="4154"/>
                  <a:pt x="1360097" y="11401"/>
                  <a:pt x="1586972" y="0"/>
                </a:cubicBezTo>
                <a:cubicBezTo>
                  <a:pt x="1813847" y="-11401"/>
                  <a:pt x="1977463" y="7576"/>
                  <a:pt x="2182086" y="0"/>
                </a:cubicBezTo>
                <a:cubicBezTo>
                  <a:pt x="2386709" y="-7576"/>
                  <a:pt x="2535822" y="-2006"/>
                  <a:pt x="2833878" y="0"/>
                </a:cubicBezTo>
                <a:cubicBezTo>
                  <a:pt x="2823675" y="332805"/>
                  <a:pt x="2840553" y="399139"/>
                  <a:pt x="2833878" y="721328"/>
                </a:cubicBezTo>
                <a:cubicBezTo>
                  <a:pt x="2827203" y="1043517"/>
                  <a:pt x="2831020" y="1222135"/>
                  <a:pt x="2833878" y="1362508"/>
                </a:cubicBezTo>
                <a:cubicBezTo>
                  <a:pt x="2836736" y="1502881"/>
                  <a:pt x="2857916" y="1733494"/>
                  <a:pt x="2833878" y="2083836"/>
                </a:cubicBezTo>
                <a:cubicBezTo>
                  <a:pt x="2809840" y="2434178"/>
                  <a:pt x="2828843" y="2463472"/>
                  <a:pt x="2833878" y="2671585"/>
                </a:cubicBezTo>
                <a:cubicBezTo>
                  <a:pt x="2683031" y="2689249"/>
                  <a:pt x="2566115" y="2665226"/>
                  <a:pt x="2323780" y="2671585"/>
                </a:cubicBezTo>
                <a:cubicBezTo>
                  <a:pt x="2081445" y="2677944"/>
                  <a:pt x="1999035" y="2658311"/>
                  <a:pt x="1728666" y="2671585"/>
                </a:cubicBezTo>
                <a:cubicBezTo>
                  <a:pt x="1458297" y="2684859"/>
                  <a:pt x="1462495" y="2683802"/>
                  <a:pt x="1246906" y="2671585"/>
                </a:cubicBezTo>
                <a:cubicBezTo>
                  <a:pt x="1031317" y="2659368"/>
                  <a:pt x="929977" y="2681466"/>
                  <a:pt x="708470" y="2671585"/>
                </a:cubicBezTo>
                <a:cubicBezTo>
                  <a:pt x="486963" y="2661704"/>
                  <a:pt x="147638" y="2672078"/>
                  <a:pt x="0" y="2671585"/>
                </a:cubicBezTo>
                <a:cubicBezTo>
                  <a:pt x="-2499" y="2431546"/>
                  <a:pt x="7721" y="2284370"/>
                  <a:pt x="0" y="1976973"/>
                </a:cubicBezTo>
                <a:cubicBezTo>
                  <a:pt x="-7721" y="1669576"/>
                  <a:pt x="-31521" y="1595996"/>
                  <a:pt x="0" y="1282361"/>
                </a:cubicBezTo>
                <a:cubicBezTo>
                  <a:pt x="31521" y="968726"/>
                  <a:pt x="27341" y="6358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324000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21524FF2-F400-4097-B997-2469EEE1FF5B}"/>
              </a:ext>
            </a:extLst>
          </p:cNvPr>
          <p:cNvSpPr/>
          <p:nvPr userDrawn="1"/>
        </p:nvSpPr>
        <p:spPr>
          <a:xfrm>
            <a:off x="3541777" y="420414"/>
            <a:ext cx="2963954" cy="2610935"/>
          </a:xfrm>
          <a:prstGeom prst="rect">
            <a:avLst/>
          </a:prstGeom>
          <a:solidFill>
            <a:srgbClr val="7AB9B8"/>
          </a:solidFill>
          <a:ln>
            <a:solidFill>
              <a:srgbClr val="7A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bg1"/>
                </a:solidFill>
                <a:latin typeface="Modern Love Caps" panose="04070805081001020A01" pitchFamily="82" charset="0"/>
              </a:rPr>
              <a:t>Name</a:t>
            </a:r>
          </a:p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bg1"/>
                </a:solidFill>
                <a:latin typeface="Modern Love Caps" panose="04070805081001020A01" pitchFamily="82" charset="0"/>
              </a:rPr>
              <a:t>Nick Name</a:t>
            </a:r>
          </a:p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bg1"/>
                </a:solidFill>
                <a:latin typeface="Modern Love Caps" panose="04070805081001020A01" pitchFamily="82" charset="0"/>
              </a:rPr>
              <a:t>Spirit Animal</a:t>
            </a:r>
          </a:p>
          <a:p>
            <a:pPr algn="ctr">
              <a:lnSpc>
                <a:spcPct val="350000"/>
              </a:lnSpc>
            </a:pPr>
            <a:endParaRPr lang="nl-BE" dirty="0">
              <a:solidFill>
                <a:schemeClr val="bg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3F1308-E280-4E26-8878-9B4203D64C2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44358" y="856117"/>
            <a:ext cx="2505263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E1AADA3-AB95-4AE2-8CC1-26A8E31ACB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83099" y="1653282"/>
            <a:ext cx="2427783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3FB46E1-D966-4451-8855-C99EB1863FA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802899" y="2466943"/>
            <a:ext cx="2625578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A7C7C71-9B59-4018-9F79-888DD343262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0399" y="3655993"/>
            <a:ext cx="3534365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8F636A5-E044-4607-A509-A5F2B71D5DB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499247" y="3672110"/>
            <a:ext cx="1740058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828F124-9A52-42DB-91BE-4C4500AE3F7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0399" y="4930528"/>
            <a:ext cx="1878663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20D6DF0-18B7-49A7-AE4C-EB2C37AD81BA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401911" y="4854680"/>
            <a:ext cx="2554961" cy="527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2CAFE34-63A1-4B1C-B54E-1617AB47E0ED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30399" y="6368460"/>
            <a:ext cx="2630413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76E4FC-4487-47A5-B19E-4AFCED56359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3635467" y="6384128"/>
            <a:ext cx="2870264" cy="52740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jdelijke aanduiding voor grafiek 18">
            <a:extLst>
              <a:ext uri="{FF2B5EF4-FFF2-40B4-BE49-F238E27FC236}">
                <a16:creationId xmlns:a16="http://schemas.microsoft.com/office/drawing/2014/main" id="{576DF232-EC18-447B-B49A-3D70D00DBF91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635235" y="421105"/>
            <a:ext cx="2625577" cy="2490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 of you and Ellis</a:t>
            </a:r>
            <a:endParaRPr lang="nl-BE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4FB07C7D-69F9-4D2C-82DD-853BB97E3588}"/>
              </a:ext>
            </a:extLst>
          </p:cNvPr>
          <p:cNvSpPr/>
          <p:nvPr userDrawn="1"/>
        </p:nvSpPr>
        <p:spPr>
          <a:xfrm>
            <a:off x="482343" y="7636382"/>
            <a:ext cx="6135540" cy="1909854"/>
          </a:xfrm>
          <a:custGeom>
            <a:avLst/>
            <a:gdLst>
              <a:gd name="connsiteX0" fmla="*/ 0 w 6135540"/>
              <a:gd name="connsiteY0" fmla="*/ 0 h 1909854"/>
              <a:gd name="connsiteX1" fmla="*/ 743082 w 6135540"/>
              <a:gd name="connsiteY1" fmla="*/ 0 h 1909854"/>
              <a:gd name="connsiteX2" fmla="*/ 1547520 w 6135540"/>
              <a:gd name="connsiteY2" fmla="*/ 0 h 1909854"/>
              <a:gd name="connsiteX3" fmla="*/ 2290602 w 6135540"/>
              <a:gd name="connsiteY3" fmla="*/ 0 h 1909854"/>
              <a:gd name="connsiteX4" fmla="*/ 2849617 w 6135540"/>
              <a:gd name="connsiteY4" fmla="*/ 0 h 1909854"/>
              <a:gd name="connsiteX5" fmla="*/ 3531344 w 6135540"/>
              <a:gd name="connsiteY5" fmla="*/ 0 h 1909854"/>
              <a:gd name="connsiteX6" fmla="*/ 4029005 w 6135540"/>
              <a:gd name="connsiteY6" fmla="*/ 0 h 1909854"/>
              <a:gd name="connsiteX7" fmla="*/ 4526665 w 6135540"/>
              <a:gd name="connsiteY7" fmla="*/ 0 h 1909854"/>
              <a:gd name="connsiteX8" fmla="*/ 5208392 w 6135540"/>
              <a:gd name="connsiteY8" fmla="*/ 0 h 1909854"/>
              <a:gd name="connsiteX9" fmla="*/ 6135540 w 6135540"/>
              <a:gd name="connsiteY9" fmla="*/ 0 h 1909854"/>
              <a:gd name="connsiteX10" fmla="*/ 6135540 w 6135540"/>
              <a:gd name="connsiteY10" fmla="*/ 655717 h 1909854"/>
              <a:gd name="connsiteX11" fmla="*/ 6135540 w 6135540"/>
              <a:gd name="connsiteY11" fmla="*/ 1292335 h 1909854"/>
              <a:gd name="connsiteX12" fmla="*/ 6135540 w 6135540"/>
              <a:gd name="connsiteY12" fmla="*/ 1909854 h 1909854"/>
              <a:gd name="connsiteX13" fmla="*/ 5392458 w 6135540"/>
              <a:gd name="connsiteY13" fmla="*/ 1909854 h 1909854"/>
              <a:gd name="connsiteX14" fmla="*/ 4588020 w 6135540"/>
              <a:gd name="connsiteY14" fmla="*/ 1909854 h 1909854"/>
              <a:gd name="connsiteX15" fmla="*/ 3906294 w 6135540"/>
              <a:gd name="connsiteY15" fmla="*/ 1909854 h 1909854"/>
              <a:gd name="connsiteX16" fmla="*/ 3408633 w 6135540"/>
              <a:gd name="connsiteY16" fmla="*/ 1909854 h 1909854"/>
              <a:gd name="connsiteX17" fmla="*/ 2788262 w 6135540"/>
              <a:gd name="connsiteY17" fmla="*/ 1909854 h 1909854"/>
              <a:gd name="connsiteX18" fmla="*/ 2106535 w 6135540"/>
              <a:gd name="connsiteY18" fmla="*/ 1909854 h 1909854"/>
              <a:gd name="connsiteX19" fmla="*/ 1608875 w 6135540"/>
              <a:gd name="connsiteY19" fmla="*/ 1909854 h 1909854"/>
              <a:gd name="connsiteX20" fmla="*/ 1049859 w 6135540"/>
              <a:gd name="connsiteY20" fmla="*/ 1909854 h 1909854"/>
              <a:gd name="connsiteX21" fmla="*/ 0 w 6135540"/>
              <a:gd name="connsiteY21" fmla="*/ 1909854 h 1909854"/>
              <a:gd name="connsiteX22" fmla="*/ 0 w 6135540"/>
              <a:gd name="connsiteY22" fmla="*/ 1273236 h 1909854"/>
              <a:gd name="connsiteX23" fmla="*/ 0 w 6135540"/>
              <a:gd name="connsiteY23" fmla="*/ 655717 h 1909854"/>
              <a:gd name="connsiteX24" fmla="*/ 0 w 6135540"/>
              <a:gd name="connsiteY24" fmla="*/ 0 h 190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35540" h="1909854" fill="none" extrusionOk="0">
                <a:moveTo>
                  <a:pt x="0" y="0"/>
                </a:moveTo>
                <a:cubicBezTo>
                  <a:pt x="195030" y="-26245"/>
                  <a:pt x="576851" y="-9081"/>
                  <a:pt x="743082" y="0"/>
                </a:cubicBezTo>
                <a:cubicBezTo>
                  <a:pt x="909313" y="9081"/>
                  <a:pt x="1343342" y="-12245"/>
                  <a:pt x="1547520" y="0"/>
                </a:cubicBezTo>
                <a:cubicBezTo>
                  <a:pt x="1751698" y="12245"/>
                  <a:pt x="2055115" y="-13931"/>
                  <a:pt x="2290602" y="0"/>
                </a:cubicBezTo>
                <a:cubicBezTo>
                  <a:pt x="2526089" y="13931"/>
                  <a:pt x="2629680" y="-20523"/>
                  <a:pt x="2849617" y="0"/>
                </a:cubicBezTo>
                <a:cubicBezTo>
                  <a:pt x="3069555" y="20523"/>
                  <a:pt x="3225006" y="-26113"/>
                  <a:pt x="3531344" y="0"/>
                </a:cubicBezTo>
                <a:cubicBezTo>
                  <a:pt x="3837682" y="26113"/>
                  <a:pt x="3793557" y="-65"/>
                  <a:pt x="4029005" y="0"/>
                </a:cubicBezTo>
                <a:cubicBezTo>
                  <a:pt x="4264453" y="65"/>
                  <a:pt x="4360944" y="-9688"/>
                  <a:pt x="4526665" y="0"/>
                </a:cubicBezTo>
                <a:cubicBezTo>
                  <a:pt x="4692386" y="9688"/>
                  <a:pt x="5051718" y="-27750"/>
                  <a:pt x="5208392" y="0"/>
                </a:cubicBezTo>
                <a:cubicBezTo>
                  <a:pt x="5365066" y="27750"/>
                  <a:pt x="5749009" y="-13228"/>
                  <a:pt x="6135540" y="0"/>
                </a:cubicBezTo>
                <a:cubicBezTo>
                  <a:pt x="6162943" y="174480"/>
                  <a:pt x="6109543" y="426317"/>
                  <a:pt x="6135540" y="655717"/>
                </a:cubicBezTo>
                <a:cubicBezTo>
                  <a:pt x="6161537" y="885117"/>
                  <a:pt x="6121228" y="1020042"/>
                  <a:pt x="6135540" y="1292335"/>
                </a:cubicBezTo>
                <a:cubicBezTo>
                  <a:pt x="6149852" y="1564628"/>
                  <a:pt x="6149260" y="1699301"/>
                  <a:pt x="6135540" y="1909854"/>
                </a:cubicBezTo>
                <a:cubicBezTo>
                  <a:pt x="5812923" y="1912389"/>
                  <a:pt x="5568000" y="1937043"/>
                  <a:pt x="5392458" y="1909854"/>
                </a:cubicBezTo>
                <a:cubicBezTo>
                  <a:pt x="5216916" y="1882665"/>
                  <a:pt x="4878647" y="1877713"/>
                  <a:pt x="4588020" y="1909854"/>
                </a:cubicBezTo>
                <a:cubicBezTo>
                  <a:pt x="4297393" y="1941995"/>
                  <a:pt x="4229258" y="1913232"/>
                  <a:pt x="3906294" y="1909854"/>
                </a:cubicBezTo>
                <a:cubicBezTo>
                  <a:pt x="3583330" y="1906476"/>
                  <a:pt x="3580397" y="1930679"/>
                  <a:pt x="3408633" y="1909854"/>
                </a:cubicBezTo>
                <a:cubicBezTo>
                  <a:pt x="3236869" y="1889029"/>
                  <a:pt x="3040202" y="1907624"/>
                  <a:pt x="2788262" y="1909854"/>
                </a:cubicBezTo>
                <a:cubicBezTo>
                  <a:pt x="2536322" y="1912084"/>
                  <a:pt x="2261996" y="1907942"/>
                  <a:pt x="2106535" y="1909854"/>
                </a:cubicBezTo>
                <a:cubicBezTo>
                  <a:pt x="1951074" y="1911766"/>
                  <a:pt x="1739759" y="1893984"/>
                  <a:pt x="1608875" y="1909854"/>
                </a:cubicBezTo>
                <a:cubicBezTo>
                  <a:pt x="1477991" y="1925724"/>
                  <a:pt x="1328683" y="1882738"/>
                  <a:pt x="1049859" y="1909854"/>
                </a:cubicBezTo>
                <a:cubicBezTo>
                  <a:pt x="771035" y="1936970"/>
                  <a:pt x="249613" y="1899070"/>
                  <a:pt x="0" y="1909854"/>
                </a:cubicBezTo>
                <a:cubicBezTo>
                  <a:pt x="12465" y="1631481"/>
                  <a:pt x="-21702" y="1407067"/>
                  <a:pt x="0" y="1273236"/>
                </a:cubicBezTo>
                <a:cubicBezTo>
                  <a:pt x="21702" y="1139405"/>
                  <a:pt x="-14375" y="788619"/>
                  <a:pt x="0" y="655717"/>
                </a:cubicBezTo>
                <a:cubicBezTo>
                  <a:pt x="14375" y="522815"/>
                  <a:pt x="-1423" y="218065"/>
                  <a:pt x="0" y="0"/>
                </a:cubicBezTo>
                <a:close/>
              </a:path>
              <a:path w="6135540" h="1909854" stroke="0" extrusionOk="0">
                <a:moveTo>
                  <a:pt x="0" y="0"/>
                </a:moveTo>
                <a:cubicBezTo>
                  <a:pt x="150044" y="19573"/>
                  <a:pt x="483493" y="21527"/>
                  <a:pt x="620371" y="0"/>
                </a:cubicBezTo>
                <a:cubicBezTo>
                  <a:pt x="757249" y="-21527"/>
                  <a:pt x="1032557" y="-26643"/>
                  <a:pt x="1302098" y="0"/>
                </a:cubicBezTo>
                <a:cubicBezTo>
                  <a:pt x="1571639" y="26643"/>
                  <a:pt x="1670460" y="898"/>
                  <a:pt x="1922469" y="0"/>
                </a:cubicBezTo>
                <a:cubicBezTo>
                  <a:pt x="2174478" y="-898"/>
                  <a:pt x="2345395" y="6398"/>
                  <a:pt x="2726907" y="0"/>
                </a:cubicBezTo>
                <a:cubicBezTo>
                  <a:pt x="3108419" y="-6398"/>
                  <a:pt x="3213290" y="10217"/>
                  <a:pt x="3469989" y="0"/>
                </a:cubicBezTo>
                <a:cubicBezTo>
                  <a:pt x="3726688" y="-10217"/>
                  <a:pt x="3883898" y="-15736"/>
                  <a:pt x="4090360" y="0"/>
                </a:cubicBezTo>
                <a:cubicBezTo>
                  <a:pt x="4296822" y="15736"/>
                  <a:pt x="4600059" y="20992"/>
                  <a:pt x="4833442" y="0"/>
                </a:cubicBezTo>
                <a:cubicBezTo>
                  <a:pt x="5066825" y="-20992"/>
                  <a:pt x="5253015" y="-20868"/>
                  <a:pt x="5392458" y="0"/>
                </a:cubicBezTo>
                <a:cubicBezTo>
                  <a:pt x="5531901" y="20868"/>
                  <a:pt x="5872625" y="-36645"/>
                  <a:pt x="6135540" y="0"/>
                </a:cubicBezTo>
                <a:cubicBezTo>
                  <a:pt x="6129929" y="226646"/>
                  <a:pt x="6150343" y="470769"/>
                  <a:pt x="6135540" y="636618"/>
                </a:cubicBezTo>
                <a:cubicBezTo>
                  <a:pt x="6120737" y="802467"/>
                  <a:pt x="6103879" y="1084037"/>
                  <a:pt x="6135540" y="1311433"/>
                </a:cubicBezTo>
                <a:cubicBezTo>
                  <a:pt x="6167201" y="1538829"/>
                  <a:pt x="6146311" y="1693999"/>
                  <a:pt x="6135540" y="1909854"/>
                </a:cubicBezTo>
                <a:cubicBezTo>
                  <a:pt x="5993439" y="1918965"/>
                  <a:pt x="5801038" y="1894876"/>
                  <a:pt x="5515169" y="1909854"/>
                </a:cubicBezTo>
                <a:cubicBezTo>
                  <a:pt x="5229300" y="1924832"/>
                  <a:pt x="5165972" y="1926015"/>
                  <a:pt x="5017508" y="1909854"/>
                </a:cubicBezTo>
                <a:cubicBezTo>
                  <a:pt x="4869044" y="1893693"/>
                  <a:pt x="4508211" y="1919034"/>
                  <a:pt x="4274426" y="1909854"/>
                </a:cubicBezTo>
                <a:cubicBezTo>
                  <a:pt x="4040641" y="1900674"/>
                  <a:pt x="3990821" y="1928691"/>
                  <a:pt x="3776766" y="1909854"/>
                </a:cubicBezTo>
                <a:cubicBezTo>
                  <a:pt x="3562711" y="1891017"/>
                  <a:pt x="3414869" y="1926975"/>
                  <a:pt x="3217750" y="1909854"/>
                </a:cubicBezTo>
                <a:cubicBezTo>
                  <a:pt x="3020631" y="1892733"/>
                  <a:pt x="2938905" y="1906317"/>
                  <a:pt x="2720089" y="1909854"/>
                </a:cubicBezTo>
                <a:cubicBezTo>
                  <a:pt x="2501273" y="1913391"/>
                  <a:pt x="2180059" y="1922774"/>
                  <a:pt x="1977007" y="1909854"/>
                </a:cubicBezTo>
                <a:cubicBezTo>
                  <a:pt x="1773955" y="1896934"/>
                  <a:pt x="1631639" y="1907825"/>
                  <a:pt x="1479347" y="1909854"/>
                </a:cubicBezTo>
                <a:cubicBezTo>
                  <a:pt x="1327055" y="1911883"/>
                  <a:pt x="1111621" y="1922315"/>
                  <a:pt x="797620" y="1909854"/>
                </a:cubicBezTo>
                <a:cubicBezTo>
                  <a:pt x="483619" y="1897393"/>
                  <a:pt x="374213" y="1930613"/>
                  <a:pt x="0" y="1909854"/>
                </a:cubicBezTo>
                <a:cubicBezTo>
                  <a:pt x="20644" y="1664200"/>
                  <a:pt x="5571" y="1446563"/>
                  <a:pt x="0" y="1254137"/>
                </a:cubicBezTo>
                <a:cubicBezTo>
                  <a:pt x="-5571" y="1061711"/>
                  <a:pt x="20449" y="898502"/>
                  <a:pt x="0" y="579322"/>
                </a:cubicBezTo>
                <a:cubicBezTo>
                  <a:pt x="-20449" y="260143"/>
                  <a:pt x="-16247" y="23067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812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>
                <a:solidFill>
                  <a:schemeClr val="tx1"/>
                </a:solidFill>
                <a:latin typeface="Modern Love Caps" panose="04070805081001020A01" pitchFamily="82" charset="0"/>
              </a:rPr>
              <a:t>Personal Message</a:t>
            </a:r>
            <a:endParaRPr lang="nl-BE" sz="1600" dirty="0">
              <a:solidFill>
                <a:schemeClr val="tx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EAA5FD7-2190-4C5B-8E9E-B10F51AE2600}"/>
              </a:ext>
            </a:extLst>
          </p:cNvPr>
          <p:cNvSpPr txBox="1"/>
          <p:nvPr userDrawn="1"/>
        </p:nvSpPr>
        <p:spPr>
          <a:xfrm>
            <a:off x="2671737" y="3186267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dern Love Caps" panose="04070805081001020A01" pitchFamily="82" charset="0"/>
              </a:rPr>
              <a:t>My favorite…</a:t>
            </a:r>
            <a:endParaRPr lang="nl-BE" sz="2000" dirty="0">
              <a:latin typeface="Modern Love Caps" panose="04070805081001020A01" pitchFamily="82" charset="0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051607F2-D1AD-4218-8F70-E6C931A65DFB}"/>
              </a:ext>
            </a:extLst>
          </p:cNvPr>
          <p:cNvSpPr txBox="1"/>
          <p:nvPr userDrawn="1"/>
        </p:nvSpPr>
        <p:spPr>
          <a:xfrm>
            <a:off x="3755902" y="5409372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dern Love Caps" panose="04070805081001020A01" pitchFamily="82" charset="0"/>
              </a:rPr>
              <a:t>Ellis’ superpower</a:t>
            </a:r>
            <a:endParaRPr lang="nl-BE" dirty="0">
              <a:latin typeface="Modern Love Caps" panose="04070805081001020A01" pitchFamily="82" charset="0"/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7F6A8025-3E6B-4160-A50A-59E028D2BC20}"/>
              </a:ext>
            </a:extLst>
          </p:cNvPr>
          <p:cNvSpPr txBox="1"/>
          <p:nvPr userDrawn="1"/>
        </p:nvSpPr>
        <p:spPr>
          <a:xfrm>
            <a:off x="2666928" y="5940695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dern Love Caps" panose="04070805081001020A01" pitchFamily="82" charset="0"/>
              </a:rPr>
              <a:t>If </a:t>
            </a:r>
            <a:r>
              <a:rPr lang="en-US" dirty="0" err="1">
                <a:latin typeface="Modern Love Caps" panose="04070805081001020A01" pitchFamily="82" charset="0"/>
              </a:rPr>
              <a:t>ellis</a:t>
            </a:r>
            <a:r>
              <a:rPr lang="en-US" dirty="0">
                <a:latin typeface="Modern Love Caps" panose="04070805081001020A01" pitchFamily="82" charset="0"/>
              </a:rPr>
              <a:t> was a…</a:t>
            </a:r>
            <a:endParaRPr lang="nl-BE" dirty="0">
              <a:latin typeface="Modern Love Caps" panose="04070805081001020A01" pitchFamily="82" charset="0"/>
            </a:endParaRPr>
          </a:p>
        </p:txBody>
      </p:sp>
      <p:pic>
        <p:nvPicPr>
          <p:cNvPr id="46" name="Graphic 45" descr="Film strip">
            <a:extLst>
              <a:ext uri="{FF2B5EF4-FFF2-40B4-BE49-F238E27FC236}">
                <a16:creationId xmlns:a16="http://schemas.microsoft.com/office/drawing/2014/main" id="{4A00D936-D81E-473B-BF8E-76B41AA54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2195" y="7100269"/>
            <a:ext cx="404515" cy="404515"/>
          </a:xfrm>
          <a:prstGeom prst="rect">
            <a:avLst/>
          </a:prstGeom>
        </p:spPr>
      </p:pic>
      <p:pic>
        <p:nvPicPr>
          <p:cNvPr id="47" name="Graphic 46" descr="Piano">
            <a:extLst>
              <a:ext uri="{FF2B5EF4-FFF2-40B4-BE49-F238E27FC236}">
                <a16:creationId xmlns:a16="http://schemas.microsoft.com/office/drawing/2014/main" id="{18294E75-52BA-41AF-AF54-63E668AA0A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1394" y="7071507"/>
            <a:ext cx="460248" cy="460248"/>
          </a:xfrm>
          <a:prstGeom prst="rect">
            <a:avLst/>
          </a:prstGeom>
        </p:spPr>
      </p:pic>
      <p:pic>
        <p:nvPicPr>
          <p:cNvPr id="48" name="Graphic 47" descr="Wine">
            <a:extLst>
              <a:ext uri="{FF2B5EF4-FFF2-40B4-BE49-F238E27FC236}">
                <a16:creationId xmlns:a16="http://schemas.microsoft.com/office/drawing/2014/main" id="{6C622A04-AF9D-4A8C-BE73-A2C74F65DA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01155" y="4097803"/>
            <a:ext cx="449581" cy="449581"/>
          </a:xfrm>
          <a:prstGeom prst="rect">
            <a:avLst/>
          </a:prstGeom>
        </p:spPr>
      </p:pic>
      <p:pic>
        <p:nvPicPr>
          <p:cNvPr id="49" name="Picture 22">
            <a:extLst>
              <a:ext uri="{FF2B5EF4-FFF2-40B4-BE49-F238E27FC236}">
                <a16:creationId xmlns:a16="http://schemas.microsoft.com/office/drawing/2014/main" id="{3100EF60-AFAE-40CA-BFD8-FEEE2EFEEB9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84" y="5275225"/>
            <a:ext cx="498298" cy="498298"/>
          </a:xfrm>
          <a:prstGeom prst="rect">
            <a:avLst/>
          </a:prstGeom>
        </p:spPr>
      </p:pic>
      <p:pic>
        <p:nvPicPr>
          <p:cNvPr id="50" name="Graphic 49" descr="Train">
            <a:extLst>
              <a:ext uri="{FF2B5EF4-FFF2-40B4-BE49-F238E27FC236}">
                <a16:creationId xmlns:a16="http://schemas.microsoft.com/office/drawing/2014/main" id="{0D0225F5-E35B-4CDA-B69C-95F4C7C741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8456" y="4185197"/>
            <a:ext cx="405587" cy="405587"/>
          </a:xfrm>
          <a:prstGeom prst="rect">
            <a:avLst/>
          </a:prstGeom>
        </p:spPr>
      </p:pic>
      <p:pic>
        <p:nvPicPr>
          <p:cNvPr id="51" name="Graphic 50" descr="Coffee">
            <a:extLst>
              <a:ext uri="{FF2B5EF4-FFF2-40B4-BE49-F238E27FC236}">
                <a16:creationId xmlns:a16="http://schemas.microsoft.com/office/drawing/2014/main" id="{9CE971A8-A815-4BAF-93FA-9D07ACE62EB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9001" y="4126953"/>
            <a:ext cx="400110" cy="400110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E5F345-3C83-4033-BBB0-02332C7CA73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98310" y="7790517"/>
            <a:ext cx="5712572" cy="140478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badi Extra Light" panose="020B02040201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8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5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4" y="1695164"/>
            <a:ext cx="5606415" cy="4226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5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834" y="6000973"/>
            <a:ext cx="4932617" cy="196994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114425" y="5807256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6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2971799"/>
            <a:ext cx="2674620" cy="58115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532" y="2971800"/>
            <a:ext cx="2674620" cy="58115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97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891071"/>
            <a:ext cx="2674620" cy="112268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3931031"/>
            <a:ext cx="2674620" cy="488696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6410" y="2887491"/>
            <a:ext cx="2674620" cy="112268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6410" y="3927910"/>
            <a:ext cx="2674620" cy="488696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38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6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6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584960"/>
            <a:ext cx="2125980" cy="25095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85" y="1584960"/>
            <a:ext cx="3112229" cy="67360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4094480"/>
            <a:ext cx="2125980" cy="42265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3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584960"/>
            <a:ext cx="2125980" cy="25095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331" y="1545336"/>
            <a:ext cx="3193277" cy="6709665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57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4094480"/>
            <a:ext cx="2125980" cy="4160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50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" y="264160"/>
            <a:ext cx="6583680" cy="93776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880533"/>
            <a:ext cx="5554980" cy="1959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2971800"/>
            <a:ext cx="5553490" cy="5833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5" y="8989976"/>
            <a:ext cx="131010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5537EE17-ADFD-41D2-A30E-4DF61CE3C3C4}" type="datetimeFigureOut">
              <a:rPr lang="nl-NL" smtClean="0"/>
              <a:t>19-9-2024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396" y="8989976"/>
            <a:ext cx="265374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7862" y="8989976"/>
            <a:ext cx="95974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817EE576-BB06-4179-8680-7D6A2A20F7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7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63" r:id="rId12"/>
    <p:sldLayoutId id="2147483666" r:id="rId13"/>
    <p:sldLayoutId id="2147483667" r:id="rId14"/>
    <p:sldLayoutId id="2147483672" r:id="rId15"/>
    <p:sldLayoutId id="2147483673" r:id="rId16"/>
    <p:sldLayoutId id="2147483674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02870" algn="l" defTabSz="51435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9009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8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E4AF5-04A6-42D1-8A8C-685DFF68BC8F}"/>
              </a:ext>
            </a:extLst>
          </p:cNvPr>
          <p:cNvSpPr txBox="1"/>
          <p:nvPr/>
        </p:nvSpPr>
        <p:spPr>
          <a:xfrm>
            <a:off x="171450" y="1288187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Dear Sanne, here’s a message from 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[insert your name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Insert photo of you and Sanne, or of a drawing you made for Sanne, or any other image you want to share with Sanne [you can replace this text box with an image or use Shape Fill – Picture]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05925" y="3703935"/>
            <a:ext cx="3745214" cy="2031325"/>
          </a:xfrm>
          <a:prstGeom prst="rect">
            <a:avLst/>
          </a:prstGeom>
          <a:solidFill>
            <a:srgbClr val="BEF6E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Life after PhD: What is a fun activity for Sanne to do with her family? It can be anything – day trip, restaurant, etc.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5E8DA-49F9-45BF-AAB4-37FE4CE3460E}"/>
              </a:ext>
            </a:extLst>
          </p:cNvPr>
          <p:cNvSpPr txBox="1"/>
          <p:nvPr/>
        </p:nvSpPr>
        <p:spPr>
          <a:xfrm>
            <a:off x="1637175" y="4953000"/>
            <a:ext cx="4914900" cy="3693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[Room to congratulate Sanne or for any other personal message]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447639" y="5505271"/>
            <a:ext cx="5207000" cy="1477328"/>
          </a:xfrm>
          <a:prstGeom prst="rect">
            <a:avLst/>
          </a:prstGeom>
          <a:solidFill>
            <a:srgbClr val="F6E4F2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Inspiration: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What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is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an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alternative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(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fun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)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title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for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Sanne’s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thesis?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18" name="Picture 17" descr="A close up of a plant&#10;&#10;Description automatically generated">
            <a:extLst>
              <a:ext uri="{FF2B5EF4-FFF2-40B4-BE49-F238E27FC236}">
                <a16:creationId xmlns:a16="http://schemas.microsoft.com/office/drawing/2014/main" id="{174E7229-F017-2840-9555-441FB5092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841">
            <a:off x="3794206" y="7073144"/>
            <a:ext cx="3135041" cy="21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5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99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3139321"/>
          </a:xfrm>
          <a:prstGeom prst="rect">
            <a:avLst/>
          </a:prstGeom>
          <a:pattFill prst="pct60">
            <a:fgClr>
              <a:srgbClr val="CCFF99"/>
            </a:fgClr>
            <a:bgClr>
              <a:schemeClr val="bg1"/>
            </a:bgClr>
          </a:pattFill>
          <a:ln>
            <a:solidFill>
              <a:srgbClr val="CCFF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Voeg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jou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Sanne, of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tekening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gemaakt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hebt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voor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Sanne,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wilt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 [je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dit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tekstblok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vervangen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afbeelding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klik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op Shape Fill – Picture om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voegen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05925" y="3703935"/>
            <a:ext cx="3745214" cy="20313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Het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leven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na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de PhD: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iedereen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heeft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spullen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nodig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–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als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iets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tweedehands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voor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Sanne 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zou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kopen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, wat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zou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dat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zijn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?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585323"/>
          </a:xfrm>
          <a:prstGeom prst="rect">
            <a:avLst/>
          </a:prstGeom>
          <a:solidFill>
            <a:srgbClr val="D4F290"/>
          </a:solidFill>
          <a:ln>
            <a:solidFill>
              <a:srgbClr val="D4F2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je Sanne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feliciteren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persoonlijk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491125" y="5447124"/>
            <a:ext cx="5207000" cy="1477328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Wat is een gekke, grappige, mooie, of anderszins spannende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anecdote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die Sanne jou ooit vertelde?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2050" name="Picture 2" descr="De Witte Boei en de speeltuinen — Buurtorganisatie 1018">
            <a:extLst>
              <a:ext uri="{FF2B5EF4-FFF2-40B4-BE49-F238E27FC236}">
                <a16:creationId xmlns:a16="http://schemas.microsoft.com/office/drawing/2014/main" id="{C0CEA8B4-7DD1-3D02-1BE2-AD88FF06E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99" y="4073408"/>
            <a:ext cx="2164663" cy="126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len De Gooyer - Brouwerij 't IJ">
            <a:extLst>
              <a:ext uri="{FF2B5EF4-FFF2-40B4-BE49-F238E27FC236}">
                <a16:creationId xmlns:a16="http://schemas.microsoft.com/office/drawing/2014/main" id="{8831D1CF-006F-B1B0-8B32-C0B8B4BA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7663824"/>
            <a:ext cx="1694763" cy="16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 the Park. Bandstand, Oosterpark, Amsterdam, The Netherl… | Flickr">
            <a:extLst>
              <a:ext uri="{FF2B5EF4-FFF2-40B4-BE49-F238E27FC236}">
                <a16:creationId xmlns:a16="http://schemas.microsoft.com/office/drawing/2014/main" id="{72A04A7A-CFF7-F87F-8D10-C7E1CAFE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5" y="412696"/>
            <a:ext cx="1783725" cy="13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213B9-644A-5F1D-5FDA-DC409A5ED74E}"/>
              </a:ext>
            </a:extLst>
          </p:cNvPr>
          <p:cNvSpPr txBox="1"/>
          <p:nvPr/>
        </p:nvSpPr>
        <p:spPr>
          <a:xfrm>
            <a:off x="171450" y="2071875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Beste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Sanne,</a:t>
            </a:r>
          </a:p>
          <a:p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is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berichtje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van [</a:t>
            </a:r>
            <a:r>
              <a:rPr lang="en-US" sz="2000" dirty="0" err="1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voeg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 je naam in]</a:t>
            </a:r>
          </a:p>
        </p:txBody>
      </p:sp>
    </p:spTree>
    <p:extLst>
      <p:ext uri="{BB962C8B-B14F-4D97-AF65-F5344CB8AC3E}">
        <p14:creationId xmlns:p14="http://schemas.microsoft.com/office/powerpoint/2010/main" val="418562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Insert photo of you and Sanne, or of a drawing you made for Sanne, or any other image you want to share with Sanne [you can replace this text box with an image or use Shape Fill – Picture]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49411" y="3304421"/>
            <a:ext cx="374521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Inspiration: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What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is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an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alternative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(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fun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)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title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for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Sanne’s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thesis?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585323"/>
          </a:xfrm>
          <a:prstGeom prst="rect">
            <a:avLst/>
          </a:prstGeom>
          <a:solidFill>
            <a:srgbClr val="D4F290"/>
          </a:solidFill>
          <a:ln>
            <a:solidFill>
              <a:srgbClr val="D4F2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[Room to congratulate Sanne or for any other personal message]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491125" y="4813320"/>
            <a:ext cx="5207000" cy="20313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Who is your favorite activist or emancipation inspiration? Why?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6" name="Picture 5" descr="A purple symbol with a fist in the middle&#10;&#10;Description automatically generated">
            <a:extLst>
              <a:ext uri="{FF2B5EF4-FFF2-40B4-BE49-F238E27FC236}">
                <a16:creationId xmlns:a16="http://schemas.microsoft.com/office/drawing/2014/main" id="{A0BE7406-B412-B271-6A54-6A260223B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451">
            <a:off x="3920870" y="6619305"/>
            <a:ext cx="1810734" cy="2377168"/>
          </a:xfrm>
          <a:prstGeom prst="rect">
            <a:avLst/>
          </a:prstGeom>
        </p:spPr>
      </p:pic>
      <p:pic>
        <p:nvPicPr>
          <p:cNvPr id="9" name="Picture 8" descr="A blue and red striped logo&#10;&#10;Description automatically generated">
            <a:extLst>
              <a:ext uri="{FF2B5EF4-FFF2-40B4-BE49-F238E27FC236}">
                <a16:creationId xmlns:a16="http://schemas.microsoft.com/office/drawing/2014/main" id="{3A3C75D5-5BBA-99C0-3403-E4DEF6FFF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75" y="6661214"/>
            <a:ext cx="1477328" cy="1477328"/>
          </a:xfrm>
          <a:prstGeom prst="rect">
            <a:avLst/>
          </a:prstGeom>
        </p:spPr>
      </p:pic>
      <p:pic>
        <p:nvPicPr>
          <p:cNvPr id="10" name="Picture 9" descr="A circle with different colors and a circle in the middle&#10;&#10;Description automatically generated">
            <a:extLst>
              <a:ext uri="{FF2B5EF4-FFF2-40B4-BE49-F238E27FC236}">
                <a16:creationId xmlns:a16="http://schemas.microsoft.com/office/drawing/2014/main" id="{EA6821B5-DFF4-2E69-A993-0D5EC0FE1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44" y="8214773"/>
            <a:ext cx="1404607" cy="1324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D9E15C-FACD-8802-9E71-3B6709EF36BE}"/>
              </a:ext>
            </a:extLst>
          </p:cNvPr>
          <p:cNvSpPr txBox="1"/>
          <p:nvPr/>
        </p:nvSpPr>
        <p:spPr>
          <a:xfrm>
            <a:off x="171450" y="1288187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Dear Sanne, here’s a message from 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[insert your name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6287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Voeg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jou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Sanne, of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tekening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gemaakt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hebt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voor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Sanne,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wilt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 [je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dit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tekstblok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vervangen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afbeelding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klik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op Shape Fill – Picture om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voegen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49411" y="3304421"/>
            <a:ext cx="374521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Deel je inspiratie: Wat is een (gekke) alternatieve titel voor Sannes proefschrift?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585323"/>
          </a:xfrm>
          <a:prstGeom prst="rect">
            <a:avLst/>
          </a:prstGeom>
          <a:solidFill>
            <a:srgbClr val="D4F290"/>
          </a:solidFill>
          <a:ln>
            <a:solidFill>
              <a:srgbClr val="D4F2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je Sanne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feliciteren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persoonlijk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491125" y="4813320"/>
            <a:ext cx="5207000" cy="20313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Wie is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favoriete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activist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emancipatie-inspiratie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?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Waarom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?</a:t>
            </a:r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6" name="Picture 5" descr="A purple symbol with a fist in the middle&#10;&#10;Description automatically generated">
            <a:extLst>
              <a:ext uri="{FF2B5EF4-FFF2-40B4-BE49-F238E27FC236}">
                <a16:creationId xmlns:a16="http://schemas.microsoft.com/office/drawing/2014/main" id="{A0BE7406-B412-B271-6A54-6A260223B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451">
            <a:off x="3920870" y="6619305"/>
            <a:ext cx="1810734" cy="2377168"/>
          </a:xfrm>
          <a:prstGeom prst="rect">
            <a:avLst/>
          </a:prstGeom>
        </p:spPr>
      </p:pic>
      <p:pic>
        <p:nvPicPr>
          <p:cNvPr id="9" name="Picture 8" descr="A blue and red striped logo&#10;&#10;Description automatically generated">
            <a:extLst>
              <a:ext uri="{FF2B5EF4-FFF2-40B4-BE49-F238E27FC236}">
                <a16:creationId xmlns:a16="http://schemas.microsoft.com/office/drawing/2014/main" id="{3A3C75D5-5BBA-99C0-3403-E4DEF6FFF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75" y="6661214"/>
            <a:ext cx="1477328" cy="1477328"/>
          </a:xfrm>
          <a:prstGeom prst="rect">
            <a:avLst/>
          </a:prstGeom>
        </p:spPr>
      </p:pic>
      <p:pic>
        <p:nvPicPr>
          <p:cNvPr id="10" name="Picture 9" descr="A circle with different colors and a circle in the middle&#10;&#10;Description automatically generated">
            <a:extLst>
              <a:ext uri="{FF2B5EF4-FFF2-40B4-BE49-F238E27FC236}">
                <a16:creationId xmlns:a16="http://schemas.microsoft.com/office/drawing/2014/main" id="{EA6821B5-DFF4-2E69-A993-0D5EC0FE1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44" y="8214773"/>
            <a:ext cx="1404607" cy="1324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E2A556-7D12-3E70-6659-2B1C5ADC8920}"/>
              </a:ext>
            </a:extLst>
          </p:cNvPr>
          <p:cNvSpPr txBox="1"/>
          <p:nvPr/>
        </p:nvSpPr>
        <p:spPr>
          <a:xfrm>
            <a:off x="171450" y="1288187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Beste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Sanne,</a:t>
            </a:r>
          </a:p>
          <a:p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is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berichtje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van [</a:t>
            </a:r>
            <a:r>
              <a:rPr lang="en-US" sz="2000" dirty="0" err="1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voeg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 je naam in]</a:t>
            </a:r>
          </a:p>
        </p:txBody>
      </p:sp>
    </p:spTree>
    <p:extLst>
      <p:ext uri="{BB962C8B-B14F-4D97-AF65-F5344CB8AC3E}">
        <p14:creationId xmlns:p14="http://schemas.microsoft.com/office/powerpoint/2010/main" val="360525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E4AF5-04A6-42D1-8A8C-685DFF68BC8F}"/>
              </a:ext>
            </a:extLst>
          </p:cNvPr>
          <p:cNvSpPr txBox="1"/>
          <p:nvPr/>
        </p:nvSpPr>
        <p:spPr>
          <a:xfrm>
            <a:off x="171450" y="1288187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Beste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Sanne,</a:t>
            </a:r>
          </a:p>
          <a:p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is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berichtje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van [</a:t>
            </a:r>
            <a:r>
              <a:rPr lang="en-US" sz="2000" dirty="0" err="1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voeg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 je naam in]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Voeg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jou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Sanne, of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tekening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gemaakt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hebt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voor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Sanne,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wilt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 [je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dit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tekstblok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vervangen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afbeelding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klik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op Shape Fill – Picture om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voegen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05925" y="3703935"/>
            <a:ext cx="3745214" cy="2031325"/>
          </a:xfrm>
          <a:prstGeom prst="rect">
            <a:avLst/>
          </a:prstGeom>
          <a:solidFill>
            <a:srgbClr val="BEF6E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Het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leven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na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de PhD: Wat is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leuke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activiteit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voor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Sanne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haar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gezin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? Je mag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alles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aanraden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,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bijvoorbeeld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dagtripje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restaurant.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5E8DA-49F9-45BF-AAB4-37FE4CE3460E}"/>
              </a:ext>
            </a:extLst>
          </p:cNvPr>
          <p:cNvSpPr txBox="1"/>
          <p:nvPr/>
        </p:nvSpPr>
        <p:spPr>
          <a:xfrm>
            <a:off x="1637175" y="4953000"/>
            <a:ext cx="4914900" cy="3693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je Sanne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feliciteren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persoonlijk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447639" y="5505271"/>
            <a:ext cx="5207000" cy="1477328"/>
          </a:xfrm>
          <a:prstGeom prst="rect">
            <a:avLst/>
          </a:prstGeom>
          <a:solidFill>
            <a:srgbClr val="F6E4F2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Deel je inspiratie: Wat is een (gekke) alternatieve titel voor Sannes proefschrift?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6" name="Picture 5" descr="A close up of a plant&#10;&#10;Description automatically generated">
            <a:extLst>
              <a:ext uri="{FF2B5EF4-FFF2-40B4-BE49-F238E27FC236}">
                <a16:creationId xmlns:a16="http://schemas.microsoft.com/office/drawing/2014/main" id="{5A209F48-50DD-CCC8-1935-5E505C643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841">
            <a:off x="3794206" y="7073144"/>
            <a:ext cx="3135041" cy="21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CC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E4AF5-04A6-42D1-8A8C-685DFF68BC8F}"/>
              </a:ext>
            </a:extLst>
          </p:cNvPr>
          <p:cNvSpPr txBox="1"/>
          <p:nvPr/>
        </p:nvSpPr>
        <p:spPr>
          <a:xfrm>
            <a:off x="171450" y="1288187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Dear Sanne, here’s a message from 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[insert your name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Insert photo of you and Sanne, or of a drawing you made for Sanne, or any other image you want to share with Sanne [you can replace this text box with an image or use Shape Fill – Picture]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05925" y="3703935"/>
            <a:ext cx="3745214" cy="1754326"/>
          </a:xfrm>
          <a:prstGeom prst="rect">
            <a:avLst/>
          </a:prstGeom>
          <a:solidFill>
            <a:srgbClr val="FFDF7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Life after PhD: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What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is a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good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place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for Sanne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to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go for a run?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Why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there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?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Can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be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anywhere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in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the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world</a:t>
            </a:r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5E8DA-49F9-45BF-AAB4-37FE4CE3460E}"/>
              </a:ext>
            </a:extLst>
          </p:cNvPr>
          <p:cNvSpPr txBox="1"/>
          <p:nvPr/>
        </p:nvSpPr>
        <p:spPr>
          <a:xfrm>
            <a:off x="1637175" y="4953000"/>
            <a:ext cx="4914900" cy="3693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862322"/>
          </a:xfrm>
          <a:prstGeom prst="rect">
            <a:avLst/>
          </a:prstGeom>
          <a:solidFill>
            <a:srgbClr val="FFCC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[Room to congratulate Sanne or for any other personal message]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491125" y="5228272"/>
            <a:ext cx="5207000" cy="175432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Inspiration: 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Sanne is a quantitative researcher. Can you imagine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Sanne’s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next dataset? Let your imagination run wild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12" name="Picture 11" descr="A blue and green globe with white lines&#10;&#10;Description automatically generated">
            <a:extLst>
              <a:ext uri="{FF2B5EF4-FFF2-40B4-BE49-F238E27FC236}">
                <a16:creationId xmlns:a16="http://schemas.microsoft.com/office/drawing/2014/main" id="{5A2E76E2-3A54-1395-2C9C-8BC875401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65" y="6651102"/>
            <a:ext cx="2916820" cy="29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0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CC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E4AF5-04A6-42D1-8A8C-685DFF68BC8F}"/>
              </a:ext>
            </a:extLst>
          </p:cNvPr>
          <p:cNvSpPr txBox="1"/>
          <p:nvPr/>
        </p:nvSpPr>
        <p:spPr>
          <a:xfrm>
            <a:off x="171450" y="1288187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Beste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Sanne,</a:t>
            </a:r>
          </a:p>
          <a:p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is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berichtje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van [</a:t>
            </a:r>
            <a:r>
              <a:rPr lang="en-US" sz="2000" dirty="0" err="1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voeg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 je naam in]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Voeg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jou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Sanne, of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tekening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gemaakt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hebt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voor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Sanne,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wilt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 [je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dit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tekstblok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vervangen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afbeelding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klik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op Shape Fill – Picture om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voegen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05925" y="3703935"/>
            <a:ext cx="3745214" cy="1754326"/>
          </a:xfrm>
          <a:prstGeom prst="rect">
            <a:avLst/>
          </a:prstGeom>
          <a:solidFill>
            <a:srgbClr val="FFDF7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Het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leven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na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de PhD: </a:t>
            </a:r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Wat is een mooi hardlooprondje voor Sanne? Waarom daar? Het kan overal ter wereld zijn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5E8DA-49F9-45BF-AAB4-37FE4CE3460E}"/>
              </a:ext>
            </a:extLst>
          </p:cNvPr>
          <p:cNvSpPr txBox="1"/>
          <p:nvPr/>
        </p:nvSpPr>
        <p:spPr>
          <a:xfrm>
            <a:off x="1637175" y="4953000"/>
            <a:ext cx="4914900" cy="3693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585323"/>
          </a:xfrm>
          <a:prstGeom prst="rect">
            <a:avLst/>
          </a:prstGeom>
          <a:solidFill>
            <a:srgbClr val="FFCC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je Sanne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feliciteren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persoonlijk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491125" y="5228272"/>
            <a:ext cx="5207000" cy="175432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Inspiratie: 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Sanne is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kwantitatief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onderzoeker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. Wat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zou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Sannes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volgende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dataset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kunnen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zijn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? Laat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fantasie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vrije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loop!</a:t>
            </a:r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6" name="Picture 5" descr="A blue and green globe with white lines&#10;&#10;Description automatically generated">
            <a:extLst>
              <a:ext uri="{FF2B5EF4-FFF2-40B4-BE49-F238E27FC236}">
                <a16:creationId xmlns:a16="http://schemas.microsoft.com/office/drawing/2014/main" id="{DC231F21-1C91-3EFC-EFFA-C687BC3B7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65" y="6651102"/>
            <a:ext cx="2916820" cy="29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E4AF5-04A6-42D1-8A8C-685DFF68BC8F}"/>
              </a:ext>
            </a:extLst>
          </p:cNvPr>
          <p:cNvSpPr txBox="1"/>
          <p:nvPr/>
        </p:nvSpPr>
        <p:spPr>
          <a:xfrm>
            <a:off x="171450" y="1288187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Dear Sanne, here’s a message from 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[insert your name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Insert photo of you and Sanne, or of a drawing you made for Sanne, or any other image you want to share with Sanne [you can replace this text box with an image or use Shape Fill – Picture]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05925" y="3703935"/>
            <a:ext cx="3745214" cy="2031325"/>
          </a:xfrm>
          <a:prstGeom prst="rect">
            <a:avLst/>
          </a:prstGeom>
          <a:solidFill>
            <a:srgbClr val="CCECFF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Life after PhD: everybody needs stuff – if you had to buy something for Sanne secondhand, what would it be?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5E8DA-49F9-45BF-AAB4-37FE4CE3460E}"/>
              </a:ext>
            </a:extLst>
          </p:cNvPr>
          <p:cNvSpPr txBox="1"/>
          <p:nvPr/>
        </p:nvSpPr>
        <p:spPr>
          <a:xfrm>
            <a:off x="1637175" y="4953000"/>
            <a:ext cx="4914900" cy="3693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585323"/>
          </a:xfrm>
          <a:prstGeom prst="rect">
            <a:avLst/>
          </a:prstGeom>
          <a:solidFill>
            <a:srgbClr val="CCFF99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[Room to congratulate Sanne or for any other personal message]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491125" y="5447124"/>
            <a:ext cx="5207000" cy="1477328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Inspiration: Who is your favorite activist or emancipation inspiration? Why?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9" name="Picture 8" descr="A blue and red striped logo&#10;&#10;Description automatically generated">
            <a:extLst>
              <a:ext uri="{FF2B5EF4-FFF2-40B4-BE49-F238E27FC236}">
                <a16:creationId xmlns:a16="http://schemas.microsoft.com/office/drawing/2014/main" id="{D04A832B-3932-A9D5-94A4-99F69B8D0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75" y="6661214"/>
            <a:ext cx="1477328" cy="1477328"/>
          </a:xfrm>
          <a:prstGeom prst="rect">
            <a:avLst/>
          </a:prstGeom>
        </p:spPr>
      </p:pic>
      <p:pic>
        <p:nvPicPr>
          <p:cNvPr id="11" name="Picture 10" descr="A purple symbol with a fist in the middle&#10;&#10;Description automatically generated">
            <a:extLst>
              <a:ext uri="{FF2B5EF4-FFF2-40B4-BE49-F238E27FC236}">
                <a16:creationId xmlns:a16="http://schemas.microsoft.com/office/drawing/2014/main" id="{A8B6D486-3FB7-F98E-7D45-E1C0197E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451">
            <a:off x="3857371" y="6785035"/>
            <a:ext cx="1810734" cy="2377168"/>
          </a:xfrm>
          <a:prstGeom prst="rect">
            <a:avLst/>
          </a:prstGeom>
        </p:spPr>
      </p:pic>
      <p:pic>
        <p:nvPicPr>
          <p:cNvPr id="13" name="Picture 12" descr="A circle with different colors and a circle in the middle&#10;&#10;Description automatically generated">
            <a:extLst>
              <a:ext uri="{FF2B5EF4-FFF2-40B4-BE49-F238E27FC236}">
                <a16:creationId xmlns:a16="http://schemas.microsoft.com/office/drawing/2014/main" id="{38E235F1-A8DF-8EA6-07A1-654DF11F6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76" y="8403220"/>
            <a:ext cx="1404607" cy="13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E4AF5-04A6-42D1-8A8C-685DFF68BC8F}"/>
              </a:ext>
            </a:extLst>
          </p:cNvPr>
          <p:cNvSpPr txBox="1"/>
          <p:nvPr/>
        </p:nvSpPr>
        <p:spPr>
          <a:xfrm>
            <a:off x="171450" y="1288187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Beste Sanne,</a:t>
            </a:r>
          </a:p>
          <a:p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is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berichtje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van [</a:t>
            </a:r>
            <a:r>
              <a:rPr lang="en-US" sz="2000" dirty="0" err="1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voeg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 je naam in]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Voeg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jou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Sanne, of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tekening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gemaakt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hebt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voor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Sanne,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wilt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 [je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dit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tekstblok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vervangen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afbeelding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klik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op Shape Fill – Picture om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voegen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05925" y="3703935"/>
            <a:ext cx="3745214" cy="2031325"/>
          </a:xfrm>
          <a:prstGeom prst="rect">
            <a:avLst/>
          </a:prstGeom>
          <a:solidFill>
            <a:srgbClr val="CCECFF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Het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leven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na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de PhD: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iedereen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heeft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spullen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nodig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–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als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iets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tweedehands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voor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Sanne 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zou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kopen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, wat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zou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dat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zijn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?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5E8DA-49F9-45BF-AAB4-37FE4CE3460E}"/>
              </a:ext>
            </a:extLst>
          </p:cNvPr>
          <p:cNvSpPr txBox="1"/>
          <p:nvPr/>
        </p:nvSpPr>
        <p:spPr>
          <a:xfrm>
            <a:off x="1637175" y="4953000"/>
            <a:ext cx="4914900" cy="3693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585323"/>
          </a:xfrm>
          <a:prstGeom prst="rect">
            <a:avLst/>
          </a:prstGeom>
          <a:solidFill>
            <a:srgbClr val="CCFF99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je Sanne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feliciteren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persoonlijk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491125" y="5447124"/>
            <a:ext cx="5207000" cy="1477328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Inspiratie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: Wie is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favoriete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activist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emancipatie-inspiratie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?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Waarom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?</a:t>
            </a:r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9" name="Picture 8" descr="A blue and red striped logo&#10;&#10;Description automatically generated">
            <a:extLst>
              <a:ext uri="{FF2B5EF4-FFF2-40B4-BE49-F238E27FC236}">
                <a16:creationId xmlns:a16="http://schemas.microsoft.com/office/drawing/2014/main" id="{D04A832B-3932-A9D5-94A4-99F69B8D0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75" y="6661214"/>
            <a:ext cx="1477328" cy="1477328"/>
          </a:xfrm>
          <a:prstGeom prst="rect">
            <a:avLst/>
          </a:prstGeom>
        </p:spPr>
      </p:pic>
      <p:pic>
        <p:nvPicPr>
          <p:cNvPr id="11" name="Picture 10" descr="A purple symbol with a fist in the middle&#10;&#10;Description automatically generated">
            <a:extLst>
              <a:ext uri="{FF2B5EF4-FFF2-40B4-BE49-F238E27FC236}">
                <a16:creationId xmlns:a16="http://schemas.microsoft.com/office/drawing/2014/main" id="{A8B6D486-3FB7-F98E-7D45-E1C0197E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451">
            <a:off x="3857371" y="6785035"/>
            <a:ext cx="1810734" cy="2377168"/>
          </a:xfrm>
          <a:prstGeom prst="rect">
            <a:avLst/>
          </a:prstGeom>
        </p:spPr>
      </p:pic>
      <p:pic>
        <p:nvPicPr>
          <p:cNvPr id="13" name="Picture 12" descr="A circle with different colors and a circle in the middle&#10;&#10;Description automatically generated">
            <a:extLst>
              <a:ext uri="{FF2B5EF4-FFF2-40B4-BE49-F238E27FC236}">
                <a16:creationId xmlns:a16="http://schemas.microsoft.com/office/drawing/2014/main" id="{38E235F1-A8DF-8EA6-07A1-654DF11F6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76" y="8403220"/>
            <a:ext cx="1404607" cy="13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4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iraffe Drawing Ideas ➤ How to draw a Giraffe">
            <a:extLst>
              <a:ext uri="{FF2B5EF4-FFF2-40B4-BE49-F238E27FC236}">
                <a16:creationId xmlns:a16="http://schemas.microsoft.com/office/drawing/2014/main" id="{2A451206-E236-461E-5A8A-A43C835F5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r="17170"/>
          <a:stretch/>
        </p:blipFill>
        <p:spPr bwMode="auto">
          <a:xfrm>
            <a:off x="4476690" y="3318160"/>
            <a:ext cx="1807752" cy="18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258532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Insert photo of you and Sanne, or of a drawing you made for Sanne, or any other image you want to share with Sanne [you can replace this text box with an image or use Shape Fill – Picture]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44024" y="3071336"/>
            <a:ext cx="4304176" cy="203132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What is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Sanne's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Spirit Animal? Why?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[Room to congratulate Sanne or for any other personal message]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376329" y="4775200"/>
            <a:ext cx="5377325" cy="203132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Where do you think Sanne could live? Anything is possible: a country, a location, a building, etc.</a:t>
            </a:r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1030" name="Picture 6" descr="Afbeelding boomhut. Gratis afbeeldingen om te printen - afb 26412.">
            <a:extLst>
              <a:ext uri="{FF2B5EF4-FFF2-40B4-BE49-F238E27FC236}">
                <a16:creationId xmlns:a16="http://schemas.microsoft.com/office/drawing/2014/main" id="{31880CFB-4B7C-4FE7-6D6D-5E03DE87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66" y="6930843"/>
            <a:ext cx="1906588" cy="26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draw an owl uing step-by-step lessons with Da Vinci Eye App">
            <a:extLst>
              <a:ext uri="{FF2B5EF4-FFF2-40B4-BE49-F238E27FC236}">
                <a16:creationId xmlns:a16="http://schemas.microsoft.com/office/drawing/2014/main" id="{B128C6A6-3E50-DD3B-1AE8-2D3CD5413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r="26783"/>
          <a:stretch/>
        </p:blipFill>
        <p:spPr bwMode="auto">
          <a:xfrm>
            <a:off x="1562100" y="2253995"/>
            <a:ext cx="688512" cy="77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EF720-0018-7BEC-2DC3-70C8CE420348}"/>
              </a:ext>
            </a:extLst>
          </p:cNvPr>
          <p:cNvSpPr txBox="1"/>
          <p:nvPr/>
        </p:nvSpPr>
        <p:spPr>
          <a:xfrm>
            <a:off x="171450" y="1288187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Dear Sanne, here’s a message from 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[insert your name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4832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iraffe Drawing Ideas ➤ How to draw a Giraffe">
            <a:extLst>
              <a:ext uri="{FF2B5EF4-FFF2-40B4-BE49-F238E27FC236}">
                <a16:creationId xmlns:a16="http://schemas.microsoft.com/office/drawing/2014/main" id="{2A451206-E236-461E-5A8A-A43C835F5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r="17170"/>
          <a:stretch/>
        </p:blipFill>
        <p:spPr bwMode="auto">
          <a:xfrm>
            <a:off x="4476690" y="3318160"/>
            <a:ext cx="1807752" cy="18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258532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Voeg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jou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Sanne, of van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tekening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gemaakt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hebt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voor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Sanne,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die je wilt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Sanne [je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dit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tekstblok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vervangen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met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afbeelding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,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klik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op Shape Fill – Picture om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foto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toe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te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voegen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44024" y="3071336"/>
            <a:ext cx="4304176" cy="2308324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Wat is de Spirit Animal van Sanne?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Waarom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?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kan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je Sanne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feliciteren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of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ander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persoonlijk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Georgia" panose="02040502050405020303" pitchFamily="18" charset="0"/>
                <a:cs typeface="Nirmala UI" panose="020B0502040204020203" pitchFamily="34" charset="0"/>
              </a:rPr>
              <a:t>delen</a:t>
            </a:r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376329" y="4775200"/>
            <a:ext cx="5377325" cy="203132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latin typeface="Georgia" panose="02040502050405020303" pitchFamily="18" charset="0"/>
                <a:cs typeface="Nirmala UI" panose="020B0502040204020203" pitchFamily="34" charset="0"/>
              </a:rPr>
              <a:t>Waar zou Sanne volgens jou kunnen wonen? Alles is mogelijk: een land, een locatie, een gebouw, </a:t>
            </a:r>
            <a:r>
              <a:rPr lang="nl-NL" dirty="0" err="1">
                <a:latin typeface="Georgia" panose="02040502050405020303" pitchFamily="18" charset="0"/>
                <a:cs typeface="Nirmala UI" panose="020B0502040204020203" pitchFamily="34" charset="0"/>
              </a:rPr>
              <a:t>etc</a:t>
            </a:r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1030" name="Picture 6" descr="Afbeelding boomhut. Gratis afbeeldingen om te printen - afb 26412.">
            <a:extLst>
              <a:ext uri="{FF2B5EF4-FFF2-40B4-BE49-F238E27FC236}">
                <a16:creationId xmlns:a16="http://schemas.microsoft.com/office/drawing/2014/main" id="{31880CFB-4B7C-4FE7-6D6D-5E03DE87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66" y="6930843"/>
            <a:ext cx="1906588" cy="26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draw an owl uing step-by-step lessons with Da Vinci Eye App">
            <a:extLst>
              <a:ext uri="{FF2B5EF4-FFF2-40B4-BE49-F238E27FC236}">
                <a16:creationId xmlns:a16="http://schemas.microsoft.com/office/drawing/2014/main" id="{B128C6A6-3E50-DD3B-1AE8-2D3CD5413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r="26783"/>
          <a:stretch/>
        </p:blipFill>
        <p:spPr bwMode="auto">
          <a:xfrm>
            <a:off x="1096928" y="2173039"/>
            <a:ext cx="874283" cy="9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67415-8401-2DEE-8E91-721B750C05FB}"/>
              </a:ext>
            </a:extLst>
          </p:cNvPr>
          <p:cNvSpPr txBox="1"/>
          <p:nvPr/>
        </p:nvSpPr>
        <p:spPr>
          <a:xfrm>
            <a:off x="171450" y="982751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Beste Sanne,</a:t>
            </a:r>
          </a:p>
          <a:p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hier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is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een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cs typeface="Nirmala UI" panose="020B0502040204020203" pitchFamily="34" charset="0"/>
              </a:rPr>
              <a:t>berichtje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 van [</a:t>
            </a:r>
            <a:r>
              <a:rPr lang="en-US" sz="2000" dirty="0" err="1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voeg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 je naam in]</a:t>
            </a:r>
          </a:p>
        </p:txBody>
      </p:sp>
    </p:spTree>
    <p:extLst>
      <p:ext uri="{BB962C8B-B14F-4D97-AF65-F5344CB8AC3E}">
        <p14:creationId xmlns:p14="http://schemas.microsoft.com/office/powerpoint/2010/main" val="145163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99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E7A8FC-2D7D-4931-A576-5713FFE4F156}"/>
              </a:ext>
            </a:extLst>
          </p:cNvPr>
          <p:cNvSpPr txBox="1"/>
          <p:nvPr/>
        </p:nvSpPr>
        <p:spPr>
          <a:xfrm>
            <a:off x="2406650" y="719098"/>
            <a:ext cx="3877792" cy="3139321"/>
          </a:xfrm>
          <a:prstGeom prst="rect">
            <a:avLst/>
          </a:prstGeom>
          <a:pattFill prst="pct60">
            <a:fgClr>
              <a:srgbClr val="CCFF99"/>
            </a:fgClr>
            <a:bgClr>
              <a:schemeClr val="bg1"/>
            </a:bgClr>
          </a:pattFill>
          <a:ln>
            <a:solidFill>
              <a:srgbClr val="CCFF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Insert photo of you and Sanne, or of a drawing you made for Sanne, or any other image you want to share with Sanne [you can replace this text box with an image or use Shape Fill – Picture]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63E2F-C428-48D7-AF31-A089BE61CF1D}"/>
              </a:ext>
            </a:extLst>
          </p:cNvPr>
          <p:cNvSpPr txBox="1"/>
          <p:nvPr/>
        </p:nvSpPr>
        <p:spPr>
          <a:xfrm>
            <a:off x="305925" y="3703935"/>
            <a:ext cx="3745214" cy="20313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Life after PhD: everybody needs stuff – if you had to buy something for Sanne secondhand, what would it be?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7669F-5EE8-4334-B11D-9F1C50D4B525}"/>
              </a:ext>
            </a:extLst>
          </p:cNvPr>
          <p:cNvSpPr txBox="1"/>
          <p:nvPr/>
        </p:nvSpPr>
        <p:spPr>
          <a:xfrm>
            <a:off x="584200" y="6705600"/>
            <a:ext cx="3644900" cy="2585323"/>
          </a:xfrm>
          <a:prstGeom prst="rect">
            <a:avLst/>
          </a:prstGeom>
          <a:solidFill>
            <a:srgbClr val="D4F290"/>
          </a:solidFill>
          <a:ln>
            <a:solidFill>
              <a:srgbClr val="D4F29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[Room to congratulate Sanne or for any other personal message]</a:t>
            </a: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en-US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F6990-4824-4FA8-B4B5-D70BB9ED23A5}"/>
              </a:ext>
            </a:extLst>
          </p:cNvPr>
          <p:cNvSpPr txBox="1"/>
          <p:nvPr/>
        </p:nvSpPr>
        <p:spPr>
          <a:xfrm>
            <a:off x="1491125" y="5447124"/>
            <a:ext cx="5207000" cy="1477328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  <a:cs typeface="Nirmala UI" panose="020B0502040204020203" pitchFamily="34" charset="0"/>
              </a:rPr>
              <a:t>What is a crazy, funny, beautiful, or otherwise exciting anecdote Sanne once told you?</a:t>
            </a: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  <a:p>
            <a:endParaRPr lang="nl-NL" dirty="0">
              <a:latin typeface="Georgia" panose="02040502050405020303" pitchFamily="18" charset="0"/>
              <a:cs typeface="Nirmala UI" panose="020B0502040204020203" pitchFamily="34" charset="0"/>
            </a:endParaRPr>
          </a:p>
        </p:txBody>
      </p:sp>
      <p:pic>
        <p:nvPicPr>
          <p:cNvPr id="2050" name="Picture 2" descr="De Witte Boei en de speeltuinen — Buurtorganisatie 1018">
            <a:extLst>
              <a:ext uri="{FF2B5EF4-FFF2-40B4-BE49-F238E27FC236}">
                <a16:creationId xmlns:a16="http://schemas.microsoft.com/office/drawing/2014/main" id="{C0CEA8B4-7DD1-3D02-1BE2-AD88FF06E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99" y="4073408"/>
            <a:ext cx="2164663" cy="126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len De Gooyer - Brouwerij 't IJ">
            <a:extLst>
              <a:ext uri="{FF2B5EF4-FFF2-40B4-BE49-F238E27FC236}">
                <a16:creationId xmlns:a16="http://schemas.microsoft.com/office/drawing/2014/main" id="{8831D1CF-006F-B1B0-8B32-C0B8B4BA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7663824"/>
            <a:ext cx="1694763" cy="16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 the Park. Bandstand, Oosterpark, Amsterdam, The Netherl… | Flickr">
            <a:extLst>
              <a:ext uri="{FF2B5EF4-FFF2-40B4-BE49-F238E27FC236}">
                <a16:creationId xmlns:a16="http://schemas.microsoft.com/office/drawing/2014/main" id="{72A04A7A-CFF7-F87F-8D10-C7E1CAFE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5" y="457200"/>
            <a:ext cx="1759121" cy="13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AD56F8-A589-90F0-8A72-2D89B8F73C4B}"/>
              </a:ext>
            </a:extLst>
          </p:cNvPr>
          <p:cNvSpPr txBox="1"/>
          <p:nvPr/>
        </p:nvSpPr>
        <p:spPr>
          <a:xfrm>
            <a:off x="171450" y="2115230"/>
            <a:ext cx="2235200" cy="13234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Dear Sanne, here’s a message from </a:t>
            </a:r>
            <a:r>
              <a:rPr lang="en-US" sz="2000" dirty="0">
                <a:highlight>
                  <a:srgbClr val="FFFF00"/>
                </a:highlight>
                <a:latin typeface="Georgia" panose="02040502050405020303" pitchFamily="18" charset="0"/>
                <a:cs typeface="Nirmala UI" panose="020B0502040204020203" pitchFamily="34" charset="0"/>
              </a:rPr>
              <a:t>[insert your name</a:t>
            </a:r>
            <a:r>
              <a:rPr lang="en-US" sz="2000" dirty="0">
                <a:latin typeface="Georgia" panose="02040502050405020303" pitchFamily="18" charset="0"/>
                <a:cs typeface="Nirmala UI" panose="020B050204020402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042837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174</TotalTime>
  <Words>1351</Words>
  <Application>Microsoft Office PowerPoint</Application>
  <PresentationFormat>A4 Paper (210x297 mm)</PresentationFormat>
  <Paragraphs>177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Abadi Extra Light</vt:lpstr>
      <vt:lpstr>Corbel</vt:lpstr>
      <vt:lpstr>Georgia</vt:lpstr>
      <vt:lpstr>Modern Love Caps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Photo with Ellis</dc:title>
  <dc:creator>Natalie Welfens</dc:creator>
  <cp:lastModifiedBy>Judith de Jong</cp:lastModifiedBy>
  <cp:revision>42</cp:revision>
  <dcterms:created xsi:type="dcterms:W3CDTF">2021-01-18T14:25:37Z</dcterms:created>
  <dcterms:modified xsi:type="dcterms:W3CDTF">2024-09-19T08:54:42Z</dcterms:modified>
</cp:coreProperties>
</file>